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5" r:id="rId4"/>
    <p:sldId id="259" r:id="rId5"/>
    <p:sldId id="260" r:id="rId6"/>
    <p:sldId id="264" r:id="rId7"/>
    <p:sldId id="263" r:id="rId8"/>
    <p:sldId id="261" r:id="rId9"/>
    <p:sldId id="262" r:id="rId10"/>
    <p:sldId id="270" r:id="rId11"/>
    <p:sldId id="276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453E"/>
    <a:srgbClr val="9A201D"/>
    <a:srgbClr val="3CAB06"/>
    <a:srgbClr val="BF6A74"/>
    <a:srgbClr val="F6E3B8"/>
    <a:srgbClr val="EDF7F9"/>
    <a:srgbClr val="B7B7B7"/>
    <a:srgbClr val="FCFBF9"/>
    <a:srgbClr val="FFFFFF"/>
    <a:srgbClr val="F8E3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-102" y="-42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8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2018/3/28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301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4018458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022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755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434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876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139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658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098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637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741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25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/>
              <a:t>2018/3/28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/>
              <a:t>2018/3/28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/>
              <a:t>2018/3/28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/>
              <a:t>2018/3/28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/>
              <a:t>2018/3/28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/>
              <a:t>2018/3/28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/>
              <a:t>2018/3/28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/>
              <a:t>2018/3/28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/>
              <a:t>2018/3/28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/>
              <a:t>2018/3/28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/>
              <a:t>2018/3/28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4EBED-C094-41FD-9CA5-6C8B597F5F30}" type="datetimeFigureOut">
              <a:rPr lang="zh-CN" altLang="en-US" smtClean="0"/>
              <a:t>2018/3/28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34AD5-04A0-41FD-96EA-278843A3D1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jpe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2.jp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jpe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jpe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jpg"/><Relationship Id="rId19" Type="http://schemas.openxmlformats.org/officeDocument/2006/relationships/image" Target="../media/image107.png"/><Relationship Id="rId4" Type="http://schemas.openxmlformats.org/officeDocument/2006/relationships/image" Target="../media/image92.png"/><Relationship Id="rId9" Type="http://schemas.openxmlformats.org/officeDocument/2006/relationships/image" Target="../media/image97.jpeg"/><Relationship Id="rId14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9.jpeg"/><Relationship Id="rId18" Type="http://schemas.openxmlformats.org/officeDocument/2006/relationships/image" Target="../media/image124.jpeg"/><Relationship Id="rId26" Type="http://schemas.openxmlformats.org/officeDocument/2006/relationships/image" Target="../media/image132.jpeg"/><Relationship Id="rId3" Type="http://schemas.openxmlformats.org/officeDocument/2006/relationships/image" Target="../media/image109.png"/><Relationship Id="rId21" Type="http://schemas.openxmlformats.org/officeDocument/2006/relationships/image" Target="../media/image127.jpeg"/><Relationship Id="rId34" Type="http://schemas.openxmlformats.org/officeDocument/2006/relationships/image" Target="../media/image140.pn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17" Type="http://schemas.openxmlformats.org/officeDocument/2006/relationships/image" Target="../media/image123.jpeg"/><Relationship Id="rId25" Type="http://schemas.openxmlformats.org/officeDocument/2006/relationships/image" Target="../media/image131.jpeg"/><Relationship Id="rId33" Type="http://schemas.openxmlformats.org/officeDocument/2006/relationships/image" Target="../media/image139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2.jpeg"/><Relationship Id="rId20" Type="http://schemas.openxmlformats.org/officeDocument/2006/relationships/image" Target="../media/image126.jpeg"/><Relationship Id="rId29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24" Type="http://schemas.openxmlformats.org/officeDocument/2006/relationships/image" Target="../media/image130.jpeg"/><Relationship Id="rId32" Type="http://schemas.openxmlformats.org/officeDocument/2006/relationships/image" Target="../media/image138.jpeg"/><Relationship Id="rId5" Type="http://schemas.openxmlformats.org/officeDocument/2006/relationships/image" Target="../media/image111.png"/><Relationship Id="rId15" Type="http://schemas.openxmlformats.org/officeDocument/2006/relationships/image" Target="../media/image121.jpeg"/><Relationship Id="rId23" Type="http://schemas.openxmlformats.org/officeDocument/2006/relationships/image" Target="../media/image129.jpeg"/><Relationship Id="rId28" Type="http://schemas.openxmlformats.org/officeDocument/2006/relationships/image" Target="../media/image134.jpeg"/><Relationship Id="rId10" Type="http://schemas.openxmlformats.org/officeDocument/2006/relationships/image" Target="../media/image116.jpeg"/><Relationship Id="rId19" Type="http://schemas.openxmlformats.org/officeDocument/2006/relationships/image" Target="../media/image125.jpeg"/><Relationship Id="rId31" Type="http://schemas.openxmlformats.org/officeDocument/2006/relationships/image" Target="../media/image137.jpeg"/><Relationship Id="rId4" Type="http://schemas.openxmlformats.org/officeDocument/2006/relationships/image" Target="../media/image110.png"/><Relationship Id="rId9" Type="http://schemas.openxmlformats.org/officeDocument/2006/relationships/image" Target="../media/image115.jpeg"/><Relationship Id="rId14" Type="http://schemas.openxmlformats.org/officeDocument/2006/relationships/image" Target="../media/image120.jpeg"/><Relationship Id="rId22" Type="http://schemas.openxmlformats.org/officeDocument/2006/relationships/image" Target="../media/image128.jpeg"/><Relationship Id="rId27" Type="http://schemas.openxmlformats.org/officeDocument/2006/relationships/image" Target="../media/image133.jpeg"/><Relationship Id="rId30" Type="http://schemas.openxmlformats.org/officeDocument/2006/relationships/image" Target="../media/image1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Relationship Id="rId9" Type="http://schemas.openxmlformats.org/officeDocument/2006/relationships/image" Target="../media/image6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12.jpg"/><Relationship Id="rId9" Type="http://schemas.openxmlformats.org/officeDocument/2006/relationships/image" Target="../media/image6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jp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jp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jp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11" Type="http://schemas.openxmlformats.org/officeDocument/2006/relationships/image" Target="../media/image89.png"/><Relationship Id="rId5" Type="http://schemas.openxmlformats.org/officeDocument/2006/relationships/image" Target="../media/image42.jp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-60" y="0"/>
            <a:ext cx="12192120" cy="6858000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2834865" y="0"/>
            <a:ext cx="3901440" cy="15451494"/>
            <a:chOff x="2834865" y="0"/>
            <a:chExt cx="3901440" cy="15451494"/>
          </a:xfrm>
        </p:grpSpPr>
        <p:sp>
          <p:nvSpPr>
            <p:cNvPr id="49" name="矩形 48"/>
            <p:cNvSpPr/>
            <p:nvPr/>
          </p:nvSpPr>
          <p:spPr>
            <a:xfrm>
              <a:off x="2834865" y="6874910"/>
              <a:ext cx="3901440" cy="857658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2834865" y="0"/>
              <a:ext cx="3901440" cy="6858000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-247650" y="342900"/>
            <a:ext cx="6457950" cy="64579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0078106" y="0"/>
            <a:ext cx="2113893" cy="28021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0" y="3829168"/>
            <a:ext cx="1533832" cy="302883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40279" y="4656191"/>
            <a:ext cx="1533832" cy="16229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 flipH="1">
            <a:off x="-44877" y="141298"/>
            <a:ext cx="2790864" cy="220574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0" y="4991100"/>
            <a:ext cx="2353917" cy="186690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257615" y="2705725"/>
            <a:ext cx="52490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BF6A74"/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rPr>
              <a:t>《</a:t>
            </a:r>
            <a:r>
              <a:rPr lang="zh-CN" altLang="en-US" sz="4800" b="1" dirty="0">
                <a:solidFill>
                  <a:srgbClr val="BF6A74"/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rPr>
              <a:t>勤劳</a:t>
            </a:r>
            <a:r>
              <a:rPr lang="zh-CN" altLang="en-US" sz="4800" b="1" dirty="0" smtClean="0">
                <a:solidFill>
                  <a:srgbClr val="BF6A74"/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rPr>
              <a:t>的小公主</a:t>
            </a:r>
            <a:r>
              <a:rPr lang="en-US" altLang="zh-CN" sz="4800" b="1" dirty="0" smtClean="0">
                <a:solidFill>
                  <a:srgbClr val="BF6A74"/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rPr>
              <a:t>》</a:t>
            </a:r>
          </a:p>
          <a:p>
            <a:pPr algn="r"/>
            <a:r>
              <a:rPr lang="en-US" altLang="zh-CN" sz="4000" b="1" dirty="0" smtClean="0">
                <a:solidFill>
                  <a:srgbClr val="BF6A74"/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rPr>
              <a:t>  </a:t>
            </a:r>
            <a:r>
              <a:rPr lang="en-US" altLang="zh-CN" sz="2800" b="1" dirty="0" smtClean="0">
                <a:solidFill>
                  <a:srgbClr val="BF6A74"/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rPr>
              <a:t>——</a:t>
            </a:r>
            <a:r>
              <a:rPr lang="zh-CN" altLang="en-US" sz="2800" b="1" dirty="0" smtClean="0">
                <a:solidFill>
                  <a:srgbClr val="BF6A74"/>
                </a:solidFill>
                <a:latin typeface="黑体" pitchFamily="49" charset="-122"/>
                <a:ea typeface="黑体" pitchFamily="49" charset="-122"/>
              </a:rPr>
              <a:t>刘昕玥</a:t>
            </a:r>
            <a:endParaRPr lang="zh-CN" altLang="en-US" sz="2800" b="1" dirty="0">
              <a:solidFill>
                <a:srgbClr val="BF6A74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-2027" y="3571876"/>
            <a:ext cx="1947539" cy="247173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000">
            <a:off x="212954" y="3918806"/>
            <a:ext cx="1225382" cy="145744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7067550" y="1219200"/>
            <a:ext cx="5372100" cy="53721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7805070" y="2162853"/>
            <a:ext cx="3330616" cy="272364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2982397" y="5020517"/>
            <a:ext cx="2606427" cy="185653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000">
            <a:off x="3889201" y="5332842"/>
            <a:ext cx="1104419" cy="1472558"/>
          </a:xfrm>
          <a:prstGeom prst="rect">
            <a:avLst/>
          </a:prstGeom>
          <a:effectLst>
            <a:softEdge rad="38100"/>
          </a:effectLst>
        </p:spPr>
      </p:pic>
      <p:grpSp>
        <p:nvGrpSpPr>
          <p:cNvPr id="18" name="组合 17"/>
          <p:cNvGrpSpPr/>
          <p:nvPr/>
        </p:nvGrpSpPr>
        <p:grpSpPr>
          <a:xfrm>
            <a:off x="10579720" y="13126"/>
            <a:ext cx="1536699" cy="2808986"/>
            <a:chOff x="14192156" y="-442452"/>
            <a:chExt cx="3751774" cy="685800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9" cstate="email"/>
            <a:stretch>
              <a:fillRect/>
            </a:stretch>
          </p:blipFill>
          <p:spPr>
            <a:xfrm>
              <a:off x="14192156" y="-442452"/>
              <a:ext cx="3751774" cy="68580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0" cstate="email"/>
            <a:stretch>
              <a:fillRect/>
            </a:stretch>
          </p:blipFill>
          <p:spPr>
            <a:xfrm>
              <a:off x="14409149" y="-442452"/>
              <a:ext cx="3317789" cy="6858000"/>
            </a:xfrm>
            <a:prstGeom prst="rect">
              <a:avLst/>
            </a:prstGeom>
          </p:spPr>
        </p:pic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>
            <a:off x="11538969" y="0"/>
            <a:ext cx="653031" cy="25908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2" cstate="email"/>
          <a:stretch>
            <a:fillRect/>
          </a:stretch>
        </p:blipFill>
        <p:spPr>
          <a:xfrm>
            <a:off x="1140771" y="4284210"/>
            <a:ext cx="2606427" cy="2471737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000">
            <a:off x="1937721" y="4624718"/>
            <a:ext cx="1272849" cy="136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4" cstate="email"/>
          <a:stretch>
            <a:fillRect/>
          </a:stretch>
        </p:blipFill>
        <p:spPr>
          <a:xfrm>
            <a:off x="4943679" y="4935686"/>
            <a:ext cx="2988567" cy="192231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5" cstate="email"/>
          <a:stretch>
            <a:fillRect/>
          </a:stretch>
        </p:blipFill>
        <p:spPr>
          <a:xfrm>
            <a:off x="1" y="0"/>
            <a:ext cx="1569256" cy="29718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6" cstate="email"/>
          <a:stretch>
            <a:fillRect/>
          </a:stretch>
        </p:blipFill>
        <p:spPr>
          <a:xfrm>
            <a:off x="23750" y="2846996"/>
            <a:ext cx="1396676" cy="15706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7" cstate="email"/>
          <a:stretch>
            <a:fillRect/>
          </a:stretch>
        </p:blipFill>
        <p:spPr>
          <a:xfrm>
            <a:off x="8144002" y="3482942"/>
            <a:ext cx="4047998" cy="3375057"/>
          </a:xfrm>
          <a:prstGeom prst="rect">
            <a:avLst/>
          </a:prstGeom>
        </p:spPr>
      </p:pic>
      <p:pic>
        <p:nvPicPr>
          <p:cNvPr id="6" name="the sh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905500" y="-132515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1654 0.37778 L -0.01654 0.37801 C -0.0138 0.3706 -0.01133 0.3625 -0.0082 0.35834 C -0.00716 0.35695 -0.00612 0.35648 -0.00508 0.35556 L 0.00169 0.33611 C 0.00391 0.32986 0.0082 0.31945 0.00937 0.31111 C 0.00989 0.30741 0.01029 0.30347 0.01094 0.3 C 0.01133 0.29699 0.01172 0.29398 0.01237 0.29167 C 0.0138 0.28565 0.01693 0.275 0.01693 0.27523 C 0.01901 0.2456 0.01628 0.28009 0.01927 0.25556 C 0.01992 0.25 0.02031 0.24445 0.02083 0.23889 L 0.02161 0.23056 C 0.02135 0.21667 0.02122 0.20255 0.02083 0.18889 C 0.0207 0.18588 0.02031 0.1831 0.02005 0.18056 C 0.01914 0.17454 0.01758 0.16759 0.01628 0.16389 C 0.01471 0.15972 0.01315 0.15648 0.01159 0.15278 C 0.01094 0.15093 0.01016 0.14815 0.00937 0.14722 C 0.00859 0.1463 0.00781 0.1456 0.00703 0.14445 C 0.00625 0.14283 0.0056 0.14005 0.00482 0.13889 C 0.00378 0.13727 0.00273 0.13727 0.00169 0.13611 C 0.00065 0.13449 -0.00026 0.13195 -0.0013 0.13056 C -0.00287 0.12824 -0.00456 0.12824 -0.00586 0.125 L -0.01042 0.11389 L -0.01276 0.10834 C -0.01328 0.10556 -0.01367 0.10232 -0.01419 0.1 C -0.01497 0.09746 -0.01602 0.09699 -0.01654 0.09445 C -0.01706 0.09213 -0.01693 0.08866 -0.01732 0.08611 C -0.01771 0.0831 -0.01836 0.08056 -0.01875 0.07778 C -0.01862 0.06759 -0.01862 0.05718 -0.0181 0.04722 C -0.01784 0.04144 -0.01797 0.0338 -0.01654 0.03056 L -0.01419 0.025 C -0.01367 0.01806 -0.01354 0.01366 -0.01198 0.00834 C -0.00951 -0.00092 -0.00964 0.00695 -0.00964 -2.22222E-6 " pathEditMode="relative" rAng="0" ptsTypes="AAAAAAAAAAAAAAAAAAAAAAAAAAAAAAAAA">
                                      <p:cBhvr>
                                        <p:cTn id="29" dur="1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88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2408 1.01944 L 0.02408 1.01968 C 0.03723 0.98796 0.02591 1.01852 0.03164 0.99722 C 0.03333 0.99074 0.03697 0.98148 0.03828 0.97222 C 0.03893 0.96667 0.03906 0.96065 0.03997 0.95556 C 0.04205 0.94144 0.04088 0.94769 0.04322 0.93611 C 0.04453 0.91921 0.04362 0.92847 0.0457 0.90833 C 0.04596 0.90556 0.04596 0.90231 0.04661 0.9 C 0.0513 0.87593 0.04557 0.90625 0.04908 0.88333 C 0.04947 0.88032 0.05026 0.87801 0.05078 0.875 C 0.05182 0.8662 0.05247 0.85625 0.05325 0.84722 C 0.05364 0.82755 0.05494 0.78912 0.05494 0.77222 C 0.05494 0.75255 0.05468 0.7331 0.05403 0.71389 C 0.0539 0.70787 0.0526 0.70278 0.05234 0.69722 C 0.05065 0.66898 0.05234 0.69491 0.05078 0.675 C 0.04987 0.66551 0.0496 0.65602 0.04817 0.64722 C 0.04765 0.64352 0.04713 0.63958 0.04661 0.63611 C 0.04596 0.6331 0.04531 0.63056 0.04492 0.62778 C 0.04453 0.625 0.0444 0.62199 0.04414 0.61944 C 0.04362 0.61644 0.04283 0.61389 0.04244 0.61111 C 0.04205 0.60833 0.04192 0.60532 0.04153 0.60278 C 0.04114 0.59977 0.04036 0.59722 0.03997 0.59444 C 0.03645 0.5713 0.04257 0.6037 0.03737 0.575 C 0.03645 0.56921 0.03515 0.56389 0.03411 0.55833 L 0.03242 0.55 L 0.03072 0.54167 C 0.0302 0.53889 0.02981 0.53565 0.02916 0.53333 C 0.02747 0.52778 0.02539 0.52315 0.02408 0.51667 C 0.02304 0.51111 0.02213 0.50463 0.02083 0.5 C 0.01992 0.49722 0.01901 0.49468 0.01835 0.49167 C 0.01705 0.48634 0.0164 0.47963 0.01497 0.475 C 0.01419 0.47222 0.01315 0.46968 0.0125 0.46667 C 0.01184 0.46389 0.01158 0.46065 0.0108 0.45833 C 0.01002 0.45579 0.00911 0.45463 0.00833 0.45278 C 0.00781 0.45 0.00729 0.44676 0.00664 0.44444 C 0.00507 0.43843 0.00299 0.43426 0.00169 0.42778 L -0.00157 0.41111 C -0.00222 0.40833 -0.00274 0.40532 -0.00326 0.40278 C -0.00417 0.39907 -0.00508 0.39537 -0.00573 0.39167 C -0.00691 0.38611 -0.00795 0.38056 -0.00912 0.375 C -0.00964 0.37222 -0.01055 0.36968 -0.01081 0.36667 C -0.01511 0.32361 -0.01016 0.36806 -0.01407 0.34167 C -0.01446 0.33889 -0.01472 0.33611 -0.01498 0.33333 C -0.0155 0.32593 -0.01602 0.31852 -0.01654 0.31111 L -0.01745 0.3 C -0.01771 0.2963 -0.0181 0.29259 -0.01823 0.28889 L -0.01902 0.26944 C -0.01888 0.25741 -0.0181 0.21736 -0.01745 0.20278 C -0.01706 0.19329 -0.01628 0.18426 -0.01576 0.175 C -0.0155 0.17037 -0.01537 0.16551 -0.01498 0.16111 C -0.01459 0.15833 -0.01433 0.15556 -0.01407 0.15278 C -0.01277 0.13495 -0.01368 0.13727 -0.01159 0.11667 C -0.00743 0.07361 -0.01224 0.11806 -0.00834 0.09167 C -0.00795 0.08889 -0.00782 0.08588 -0.00743 0.08333 C -0.00704 0.08032 -0.00625 0.07801 -0.00573 0.075 L -0.00326 0.05 L -0.00079 0.025 C -0.00053 0.02222 4.79167E-6 0.01944 4.79167E-6 0.01667 L 4.79167E-6 2.77556E-17 " pathEditMode="relative" rAng="0" ptsTypes="AAAAAAAAAAAAAAAAAAAAAAAAAAAAAAAAAAAAAAAAAAAAAAAAAAAAAAAAAAA">
                                      <p:cBhvr>
                                        <p:cTn id="31" dur="2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5097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/>
          <a:srcRect t="7795" b="7795"/>
          <a:stretch>
            <a:fillRect/>
          </a:stretch>
        </p:blipFill>
        <p:spPr>
          <a:xfrm>
            <a:off x="-60" y="0"/>
            <a:ext cx="1219212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11" y="3980953"/>
            <a:ext cx="6534150" cy="2914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92" y="2119216"/>
            <a:ext cx="9439275" cy="4200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025" y="1790700"/>
            <a:ext cx="5467350" cy="4800600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82818" y="1775171"/>
            <a:ext cx="2078293" cy="2832284"/>
            <a:chOff x="82818" y="1775171"/>
            <a:chExt cx="2078293" cy="2832284"/>
          </a:xfrm>
        </p:grpSpPr>
        <p:sp>
          <p:nvSpPr>
            <p:cNvPr id="21" name="矩形 20"/>
            <p:cNvSpPr/>
            <p:nvPr/>
          </p:nvSpPr>
          <p:spPr>
            <a:xfrm rot="649417">
              <a:off x="445231" y="1775171"/>
              <a:ext cx="1715880" cy="2832284"/>
            </a:xfrm>
            <a:prstGeom prst="rect">
              <a:avLst/>
            </a:prstGeom>
            <a:solidFill>
              <a:srgbClr val="FCFB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 rot="649417">
              <a:off x="82818" y="4057064"/>
              <a:ext cx="2021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康娃娃体W5" panose="040B0509000000000000" pitchFamily="81" charset="-122"/>
                  <a:ea typeface="华康娃娃体W5" panose="040B0509000000000000" pitchFamily="81" charset="-122"/>
                </a:rPr>
                <a:t>亲爱的妈妈</a:t>
              </a:r>
              <a:endPara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417">
            <a:off x="605514" y="2045161"/>
            <a:ext cx="1461112" cy="1948149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9950002" y="1613257"/>
            <a:ext cx="2117434" cy="2832284"/>
            <a:chOff x="9950002" y="1613257"/>
            <a:chExt cx="2117434" cy="2832284"/>
          </a:xfrm>
        </p:grpSpPr>
        <p:sp>
          <p:nvSpPr>
            <p:cNvPr id="32" name="矩形 31"/>
            <p:cNvSpPr/>
            <p:nvPr/>
          </p:nvSpPr>
          <p:spPr>
            <a:xfrm rot="20898162">
              <a:off x="9950002" y="1613257"/>
              <a:ext cx="1759277" cy="2832284"/>
            </a:xfrm>
            <a:prstGeom prst="rect">
              <a:avLst/>
            </a:prstGeom>
            <a:solidFill>
              <a:srgbClr val="FCFB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 rot="20898162">
              <a:off x="10046036" y="3895425"/>
              <a:ext cx="2021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康娃娃体W5" panose="040B0509000000000000" pitchFamily="81" charset="-122"/>
                  <a:ea typeface="华康娃娃体W5" panose="040B0509000000000000" pitchFamily="81" charset="-122"/>
                </a:rPr>
                <a:t>开心的自己</a:t>
              </a:r>
              <a:endParaRPr lang="en-US" altLang="zh-C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162">
            <a:off x="10064166" y="1886668"/>
            <a:ext cx="1461112" cy="1948149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3009549" y="2021917"/>
            <a:ext cx="2883192" cy="2370802"/>
            <a:chOff x="3009549" y="2021917"/>
            <a:chExt cx="2883192" cy="2370802"/>
          </a:xfrm>
        </p:grpSpPr>
        <p:sp>
          <p:nvSpPr>
            <p:cNvPr id="37" name="矩形 36"/>
            <p:cNvSpPr/>
            <p:nvPr/>
          </p:nvSpPr>
          <p:spPr>
            <a:xfrm rot="21257874">
              <a:off x="3009549" y="2021917"/>
              <a:ext cx="2883192" cy="2359616"/>
            </a:xfrm>
            <a:prstGeom prst="rect">
              <a:avLst/>
            </a:prstGeom>
            <a:solidFill>
              <a:srgbClr val="FCFB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 rot="21257874">
              <a:off x="3466622" y="3931054"/>
              <a:ext cx="21607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康娃娃体W5" panose="040B0509000000000000" pitchFamily="81" charset="-122"/>
                  <a:ea typeface="华康娃娃体W5" panose="040B0509000000000000" pitchFamily="81" charset="-122"/>
                </a:rPr>
                <a:t>亲爱的爸爸</a:t>
              </a:r>
              <a:endPara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endParaRPr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874">
            <a:off x="3268813" y="2180618"/>
            <a:ext cx="2335660" cy="1751745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6391740" y="1908028"/>
            <a:ext cx="2883192" cy="2397821"/>
            <a:chOff x="6391740" y="1908028"/>
            <a:chExt cx="2883192" cy="2397821"/>
          </a:xfrm>
        </p:grpSpPr>
        <p:sp>
          <p:nvSpPr>
            <p:cNvPr id="41" name="矩形 40"/>
            <p:cNvSpPr/>
            <p:nvPr/>
          </p:nvSpPr>
          <p:spPr>
            <a:xfrm>
              <a:off x="6391740" y="1908028"/>
              <a:ext cx="2883192" cy="2359616"/>
            </a:xfrm>
            <a:prstGeom prst="rect">
              <a:avLst/>
            </a:prstGeom>
            <a:solidFill>
              <a:srgbClr val="FCFB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752941" y="3844184"/>
              <a:ext cx="21607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康娃娃体W5" panose="040B0509000000000000" pitchFamily="81" charset="-122"/>
                  <a:ea typeface="华康娃娃体W5" panose="040B0509000000000000" pitchFamily="81" charset="-122"/>
                </a:rPr>
                <a:t>棒棒的自己</a:t>
              </a:r>
              <a:endPara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endParaRPr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67" y="2066007"/>
            <a:ext cx="2624337" cy="1751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1" cstate="screen"/>
          <a:srcRect/>
          <a:stretch>
            <a:fillRect/>
          </a:stretch>
        </p:blipFill>
        <p:spPr>
          <a:xfrm>
            <a:off x="-290286" y="969895"/>
            <a:ext cx="12656457" cy="126530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9" y="810817"/>
            <a:ext cx="12630210" cy="15415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48997" y="4036672"/>
            <a:ext cx="1087902" cy="10782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5299127" y="4305258"/>
            <a:ext cx="375138" cy="3718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2742424" y="4206240"/>
            <a:ext cx="575418" cy="570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5468513" y="3924924"/>
            <a:ext cx="692226" cy="686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99761" y="4955586"/>
            <a:ext cx="542925" cy="5238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17777" y="4376756"/>
            <a:ext cx="657225" cy="638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34950" y="5308011"/>
            <a:ext cx="352425" cy="3429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39617" y="4049860"/>
            <a:ext cx="657225" cy="638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autoRev="1" fill="remove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80000">
                                      <p:cBhvr>
                                        <p:cTn id="63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autoRev="1" fill="remove" nodeType="withEffect">
                                  <p:stCondLst>
                                    <p:cond delay="5400"/>
                                  </p:stCondLst>
                                  <p:childTnLst>
                                    <p:animRot by="-180000">
                                      <p:cBhvr>
                                        <p:cTn id="65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autoRev="1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Rot by="-180000">
                                      <p:cBhvr>
                                        <p:cTn id="67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autoRev="1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animRot by="-180000">
                                      <p:cBhvr>
                                        <p:cTn id="69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autoRev="1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Rot by="-180000">
                                      <p:cBhvr>
                                        <p:cTn id="71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autoRev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-180000">
                                      <p:cBhvr>
                                        <p:cTn id="73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7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8" presetClass="emph" presetSubtype="0" autoRev="1" fill="remove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80000">
                                      <p:cBhvr>
                                        <p:cTn id="79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autoRev="1" fill="remove" nodeType="withEffect">
                                  <p:stCondLst>
                                    <p:cond delay="5400"/>
                                  </p:stCondLst>
                                  <p:childTnLst>
                                    <p:animRot by="-180000">
                                      <p:cBhvr>
                                        <p:cTn id="81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autoRev="1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Rot by="-180000">
                                      <p:cBhvr>
                                        <p:cTn id="83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autoRev="1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animRot by="-180000">
                                      <p:cBhvr>
                                        <p:cTn id="85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autoRev="1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Rot by="-180000">
                                      <p:cBhvr>
                                        <p:cTn id="87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autoRev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-180000">
                                      <p:cBhvr>
                                        <p:cTn id="89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8" presetClass="emph" presetSubtype="0" autoRev="1" fill="remove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80000">
                                      <p:cBhvr>
                                        <p:cTn id="96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autoRev="1" fill="remove" nodeType="withEffect">
                                  <p:stCondLst>
                                    <p:cond delay="5400"/>
                                  </p:stCondLst>
                                  <p:childTnLst>
                                    <p:animRot by="-180000">
                                      <p:cBhvr>
                                        <p:cTn id="98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autoRev="1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Rot by="-180000">
                                      <p:cBhvr>
                                        <p:cTn id="100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autoRev="1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animRot by="-180000">
                                      <p:cBhvr>
                                        <p:cTn id="102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8" presetClass="emph" presetSubtype="0" autoRev="1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Rot by="-180000">
                                      <p:cBhvr>
                                        <p:cTn id="104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8" presetClass="emph" presetSubtype="0" autoRev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-180000">
                                      <p:cBhvr>
                                        <p:cTn id="106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8" presetClass="emph" presetSubtype="0" autoRev="1" fill="remove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80000">
                                      <p:cBhvr>
                                        <p:cTn id="113" dur="1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autoRev="1" fill="remove" nodeType="withEffect">
                                  <p:stCondLst>
                                    <p:cond delay="5400"/>
                                  </p:stCondLst>
                                  <p:childTnLst>
                                    <p:animRot by="-180000">
                                      <p:cBhvr>
                                        <p:cTn id="115" dur="1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autoRev="1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Rot by="-180000">
                                      <p:cBhvr>
                                        <p:cTn id="117" dur="1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8" presetClass="emph" presetSubtype="0" autoRev="1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animRot by="-180000">
                                      <p:cBhvr>
                                        <p:cTn id="119" dur="1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8" presetClass="emph" presetSubtype="0" autoRev="1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Rot by="-180000">
                                      <p:cBhvr>
                                        <p:cTn id="121" dur="1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8" presetClass="emph" presetSubtype="0" autoRev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-180000">
                                      <p:cBhvr>
                                        <p:cTn id="123" dur="1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8" presetClass="emph" presetSubtype="0" autoRev="1" fill="remove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80000">
                                      <p:cBhvr>
                                        <p:cTn id="130" dur="1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autoRev="1" fill="remove" nodeType="withEffect">
                                  <p:stCondLst>
                                    <p:cond delay="5400"/>
                                  </p:stCondLst>
                                  <p:childTnLst>
                                    <p:animRot by="-180000">
                                      <p:cBhvr>
                                        <p:cTn id="132" dur="1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autoRev="1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Rot by="-180000">
                                      <p:cBhvr>
                                        <p:cTn id="134" dur="1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autoRev="1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animRot by="-180000">
                                      <p:cBhvr>
                                        <p:cTn id="136" dur="1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autoRev="1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Rot by="-180000">
                                      <p:cBhvr>
                                        <p:cTn id="138" dur="1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autoRev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-180000">
                                      <p:cBhvr>
                                        <p:cTn id="140" dur="1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8" presetClass="emph" presetSubtype="0" autoRev="1" fill="remove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80000">
                                      <p:cBhvr>
                                        <p:cTn id="147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autoRev="1" fill="remove" nodeType="withEffect">
                                  <p:stCondLst>
                                    <p:cond delay="5400"/>
                                  </p:stCondLst>
                                  <p:childTnLst>
                                    <p:animRot by="-180000">
                                      <p:cBhvr>
                                        <p:cTn id="149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autoRev="1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Rot by="-180000">
                                      <p:cBhvr>
                                        <p:cTn id="151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8" presetClass="emph" presetSubtype="0" autoRev="1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animRot by="-180000">
                                      <p:cBhvr>
                                        <p:cTn id="15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autoRev="1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Rot by="-180000">
                                      <p:cBhvr>
                                        <p:cTn id="155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autoRev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-180000">
                                      <p:cBhvr>
                                        <p:cTn id="157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8" presetClass="emph" presetSubtype="0" autoRev="1" fill="remove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80000">
                                      <p:cBhvr>
                                        <p:cTn id="164" dur="1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8" presetClass="emph" presetSubtype="0" autoRev="1" fill="remove" nodeType="withEffect">
                                  <p:stCondLst>
                                    <p:cond delay="5400"/>
                                  </p:stCondLst>
                                  <p:childTnLst>
                                    <p:animRot by="-180000">
                                      <p:cBhvr>
                                        <p:cTn id="166" dur="1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8" presetClass="emph" presetSubtype="0" autoRev="1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Rot by="-180000">
                                      <p:cBhvr>
                                        <p:cTn id="168" dur="1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8" presetClass="emph" presetSubtype="0" autoRev="1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animRot by="-180000">
                                      <p:cBhvr>
                                        <p:cTn id="170" dur="1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8" presetClass="emph" presetSubtype="0" autoRev="1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Rot by="-180000">
                                      <p:cBhvr>
                                        <p:cTn id="172" dur="1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8" presetClass="emph" presetSubtype="0" autoRev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-180000">
                                      <p:cBhvr>
                                        <p:cTn id="174" dur="1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8" presetClass="emph" presetSubtype="0" autoRev="1" fill="remove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80000">
                                      <p:cBhvr>
                                        <p:cTn id="181" dur="1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8" presetClass="emph" presetSubtype="0" autoRev="1" fill="remove" nodeType="withEffect">
                                  <p:stCondLst>
                                    <p:cond delay="5400"/>
                                  </p:stCondLst>
                                  <p:childTnLst>
                                    <p:animRot by="-180000">
                                      <p:cBhvr>
                                        <p:cTn id="183" dur="1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8" presetClass="emph" presetSubtype="0" autoRev="1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Rot by="-180000">
                                      <p:cBhvr>
                                        <p:cTn id="185" dur="1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6" presetID="8" presetClass="emph" presetSubtype="0" autoRev="1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animRot by="-180000">
                                      <p:cBhvr>
                                        <p:cTn id="187" dur="1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8" presetClass="emph" presetSubtype="0" autoRev="1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Rot by="-180000">
                                      <p:cBhvr>
                                        <p:cTn id="189" dur="1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8" presetClass="emph" presetSubtype="0" autoRev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-180000">
                                      <p:cBhvr>
                                        <p:cTn id="191" dur="1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8" presetClass="emph" presetSubtype="0" autoRev="1" fill="remove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80000">
                                      <p:cBhvr>
                                        <p:cTn id="198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8" presetClass="emph" presetSubtype="0" autoRev="1" fill="remove" nodeType="withEffect">
                                  <p:stCondLst>
                                    <p:cond delay="5400"/>
                                  </p:stCondLst>
                                  <p:childTnLst>
                                    <p:animRot by="-180000">
                                      <p:cBhvr>
                                        <p:cTn id="200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8" presetClass="emph" presetSubtype="0" autoRev="1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Rot by="-180000">
                                      <p:cBhvr>
                                        <p:cTn id="202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8" presetClass="emph" presetSubtype="0" autoRev="1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animRot by="-180000">
                                      <p:cBhvr>
                                        <p:cTn id="204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8" presetClass="emph" presetSubtype="0" autoRev="1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Rot by="-180000">
                                      <p:cBhvr>
                                        <p:cTn id="206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8" presetClass="emph" presetSubtype="0" autoRev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-180000">
                                      <p:cBhvr>
                                        <p:cTn id="208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8" presetClass="emph" presetSubtype="0" autoRev="1" fill="remove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80000">
                                      <p:cBhvr>
                                        <p:cTn id="215" dur="1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8" presetClass="emph" presetSubtype="0" autoRev="1" fill="remove" nodeType="withEffect">
                                  <p:stCondLst>
                                    <p:cond delay="5400"/>
                                  </p:stCondLst>
                                  <p:childTnLst>
                                    <p:animRot by="-180000">
                                      <p:cBhvr>
                                        <p:cTn id="217" dur="1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8" presetClass="emph" presetSubtype="0" autoRev="1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Rot by="-180000">
                                      <p:cBhvr>
                                        <p:cTn id="219" dur="1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8" presetClass="emph" presetSubtype="0" autoRev="1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animRot by="-180000">
                                      <p:cBhvr>
                                        <p:cTn id="221" dur="1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8" presetClass="emph" presetSubtype="0" autoRev="1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Rot by="-180000">
                                      <p:cBhvr>
                                        <p:cTn id="223" dur="1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4" presetID="8" presetClass="emph" presetSubtype="0" autoRev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-180000">
                                      <p:cBhvr>
                                        <p:cTn id="225" dur="1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-60" y="0"/>
            <a:ext cx="1219212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502388" y="243753"/>
            <a:ext cx="1260362" cy="7692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383676" y="4061963"/>
            <a:ext cx="2438338" cy="2298922"/>
          </a:xfrm>
          <a:prstGeom prst="rect">
            <a:avLst/>
          </a:prstGeom>
        </p:spPr>
      </p:pic>
      <p:sp>
        <p:nvSpPr>
          <p:cNvPr id="83" name="圆角矩形 82"/>
          <p:cNvSpPr/>
          <p:nvPr/>
        </p:nvSpPr>
        <p:spPr>
          <a:xfrm>
            <a:off x="4187825" y="899886"/>
            <a:ext cx="666750" cy="943428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72" y="991029"/>
            <a:ext cx="570857" cy="761142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2" name="圆角矩形 91"/>
          <p:cNvSpPr/>
          <p:nvPr/>
        </p:nvSpPr>
        <p:spPr>
          <a:xfrm>
            <a:off x="7439025" y="899886"/>
            <a:ext cx="666750" cy="943428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3" name="图片 9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6" y="1003301"/>
            <a:ext cx="552449" cy="736598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5" name="圆角矩形 94"/>
          <p:cNvSpPr/>
          <p:nvPr/>
        </p:nvSpPr>
        <p:spPr>
          <a:xfrm>
            <a:off x="5066847" y="1045936"/>
            <a:ext cx="666750" cy="535214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20" y="1091728"/>
            <a:ext cx="592930" cy="444697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00" name="圆角矩形 99"/>
          <p:cNvSpPr/>
          <p:nvPr/>
        </p:nvSpPr>
        <p:spPr>
          <a:xfrm>
            <a:off x="6619875" y="1045936"/>
            <a:ext cx="666750" cy="535214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1" name="图片 10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84" y="1120855"/>
            <a:ext cx="515257" cy="386443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05" name="圆角矩形 104"/>
          <p:cNvSpPr/>
          <p:nvPr/>
        </p:nvSpPr>
        <p:spPr>
          <a:xfrm>
            <a:off x="3378086" y="1147763"/>
            <a:ext cx="657454" cy="930274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6" name="图片 10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65" y="1237634"/>
            <a:ext cx="562898" cy="750530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08" name="圆角矩形 107"/>
          <p:cNvSpPr/>
          <p:nvPr/>
        </p:nvSpPr>
        <p:spPr>
          <a:xfrm>
            <a:off x="2692735" y="1714500"/>
            <a:ext cx="512427" cy="725066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9" name="图片 10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84" y="1784547"/>
            <a:ext cx="438729" cy="584972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1" name="圆角矩形 110"/>
          <p:cNvSpPr/>
          <p:nvPr/>
        </p:nvSpPr>
        <p:spPr>
          <a:xfrm>
            <a:off x="8254886" y="1147763"/>
            <a:ext cx="657454" cy="930274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2" name="图片 1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65" y="1237634"/>
            <a:ext cx="562898" cy="750530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4" name="圆角矩形 113"/>
          <p:cNvSpPr/>
          <p:nvPr/>
        </p:nvSpPr>
        <p:spPr>
          <a:xfrm>
            <a:off x="9042735" y="1714500"/>
            <a:ext cx="512427" cy="725066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584" y="1784547"/>
            <a:ext cx="438729" cy="584972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7" name="圆角矩形 116"/>
          <p:cNvSpPr/>
          <p:nvPr/>
        </p:nvSpPr>
        <p:spPr>
          <a:xfrm>
            <a:off x="5832475" y="1363436"/>
            <a:ext cx="666750" cy="535214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8" name="图片 1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51" y="1438228"/>
            <a:ext cx="579324" cy="386698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1" name="圆角矩形 120"/>
          <p:cNvSpPr/>
          <p:nvPr/>
        </p:nvSpPr>
        <p:spPr>
          <a:xfrm>
            <a:off x="9156586" y="2646363"/>
            <a:ext cx="657454" cy="930274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2" name="图片 1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778" y="2777451"/>
            <a:ext cx="501072" cy="668096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3" name="圆角矩形 122"/>
          <p:cNvSpPr/>
          <p:nvPr/>
        </p:nvSpPr>
        <p:spPr>
          <a:xfrm>
            <a:off x="2412886" y="2646363"/>
            <a:ext cx="657454" cy="930274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4" name="图片 1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78" y="2777451"/>
            <a:ext cx="501072" cy="668096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5" name="圆角矩形 124"/>
          <p:cNvSpPr/>
          <p:nvPr/>
        </p:nvSpPr>
        <p:spPr>
          <a:xfrm>
            <a:off x="7670800" y="2434513"/>
            <a:ext cx="1257300" cy="1009260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6" name="图片 1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15" y="2575824"/>
            <a:ext cx="1090196" cy="727706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7" name="圆角矩形 126"/>
          <p:cNvSpPr/>
          <p:nvPr/>
        </p:nvSpPr>
        <p:spPr>
          <a:xfrm>
            <a:off x="3311060" y="2434513"/>
            <a:ext cx="1257300" cy="1009260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8" name="图片 1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59" y="2575317"/>
            <a:ext cx="971626" cy="728720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9" name="圆角矩形 128"/>
          <p:cNvSpPr/>
          <p:nvPr/>
        </p:nvSpPr>
        <p:spPr>
          <a:xfrm>
            <a:off x="6743586" y="2207260"/>
            <a:ext cx="657454" cy="868680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0" name="图片 1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70" y="2317007"/>
            <a:ext cx="486887" cy="649183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31" name="圆角矩形 130"/>
          <p:cNvSpPr/>
          <p:nvPr/>
        </p:nvSpPr>
        <p:spPr>
          <a:xfrm>
            <a:off x="4902086" y="2207260"/>
            <a:ext cx="657454" cy="868680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2" name="图片 13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78" y="2307550"/>
            <a:ext cx="501072" cy="668096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33" name="圆角矩形 132"/>
          <p:cNvSpPr/>
          <p:nvPr/>
        </p:nvSpPr>
        <p:spPr>
          <a:xfrm>
            <a:off x="5829186" y="2385060"/>
            <a:ext cx="657454" cy="868680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4" name="图片 1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78" y="2485351"/>
            <a:ext cx="501072" cy="668096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37" name="圆角矩形 136"/>
          <p:cNvSpPr/>
          <p:nvPr/>
        </p:nvSpPr>
        <p:spPr>
          <a:xfrm>
            <a:off x="6807535" y="3499757"/>
            <a:ext cx="512427" cy="725066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8" name="图片 13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33" y="3570136"/>
            <a:ext cx="438230" cy="584307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39" name="圆角矩形 138"/>
          <p:cNvSpPr/>
          <p:nvPr/>
        </p:nvSpPr>
        <p:spPr>
          <a:xfrm>
            <a:off x="5022278" y="3499757"/>
            <a:ext cx="512427" cy="725066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0" name="图片 13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76" y="3570136"/>
            <a:ext cx="438230" cy="584307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41" name="圆角矩形 140"/>
          <p:cNvSpPr/>
          <p:nvPr/>
        </p:nvSpPr>
        <p:spPr>
          <a:xfrm>
            <a:off x="2982876" y="3816932"/>
            <a:ext cx="872844" cy="700650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2" name="图片 14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04" y="3925784"/>
            <a:ext cx="725114" cy="484014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43" name="圆角矩形 142"/>
          <p:cNvSpPr/>
          <p:nvPr/>
        </p:nvSpPr>
        <p:spPr>
          <a:xfrm>
            <a:off x="3973476" y="3816932"/>
            <a:ext cx="872844" cy="700650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4" name="图片 14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98" y="3935978"/>
            <a:ext cx="618168" cy="463626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47" name="圆角矩形 146"/>
          <p:cNvSpPr/>
          <p:nvPr/>
        </p:nvSpPr>
        <p:spPr>
          <a:xfrm>
            <a:off x="7402476" y="3816932"/>
            <a:ext cx="872844" cy="700650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8" name="图片 14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41" y="3940376"/>
            <a:ext cx="606440" cy="454830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49" name="圆角矩形 148"/>
          <p:cNvSpPr/>
          <p:nvPr/>
        </p:nvSpPr>
        <p:spPr>
          <a:xfrm>
            <a:off x="8393076" y="3816932"/>
            <a:ext cx="872844" cy="700650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0" name="图片 14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85" y="3925784"/>
            <a:ext cx="645352" cy="484014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53" name="圆角矩形 152"/>
          <p:cNvSpPr/>
          <p:nvPr/>
        </p:nvSpPr>
        <p:spPr>
          <a:xfrm>
            <a:off x="5707544" y="3436620"/>
            <a:ext cx="929476" cy="1192620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4" name="图片 15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14" y="3519506"/>
            <a:ext cx="770138" cy="1026850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55" name="圆角矩形 154"/>
          <p:cNvSpPr/>
          <p:nvPr/>
        </p:nvSpPr>
        <p:spPr>
          <a:xfrm>
            <a:off x="7723842" y="4581906"/>
            <a:ext cx="703260" cy="523494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6" name="图片 15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71" y="4672014"/>
            <a:ext cx="459127" cy="344345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57" name="圆角矩形 156"/>
          <p:cNvSpPr/>
          <p:nvPr/>
        </p:nvSpPr>
        <p:spPr>
          <a:xfrm>
            <a:off x="3799542" y="4581906"/>
            <a:ext cx="703260" cy="523494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8" name="图片 15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6" y="4655540"/>
            <a:ext cx="503057" cy="377293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1" name="圆角矩形 160"/>
          <p:cNvSpPr/>
          <p:nvPr/>
        </p:nvSpPr>
        <p:spPr>
          <a:xfrm>
            <a:off x="6854825" y="4760686"/>
            <a:ext cx="666750" cy="943428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2" name="图片 16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90" y="4864520"/>
            <a:ext cx="551820" cy="735761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3" name="圆角矩形 162"/>
          <p:cNvSpPr/>
          <p:nvPr/>
        </p:nvSpPr>
        <p:spPr>
          <a:xfrm>
            <a:off x="4772025" y="4760686"/>
            <a:ext cx="666750" cy="943428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4" name="图片 16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6" y="4864101"/>
            <a:ext cx="552449" cy="736598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5" name="圆角矩形 164"/>
          <p:cNvSpPr/>
          <p:nvPr/>
        </p:nvSpPr>
        <p:spPr>
          <a:xfrm>
            <a:off x="5825881" y="5092700"/>
            <a:ext cx="718038" cy="1016000"/>
          </a:xfrm>
          <a:prstGeom prst="roundRect">
            <a:avLst/>
          </a:prstGeom>
          <a:solidFill>
            <a:srgbClr val="EDF7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6" name="图片 16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766" y="5204521"/>
            <a:ext cx="594269" cy="792359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8" name="文本框 167"/>
          <p:cNvSpPr txBox="1"/>
          <p:nvPr/>
        </p:nvSpPr>
        <p:spPr>
          <a:xfrm rot="20878781">
            <a:off x="9836110" y="4742054"/>
            <a:ext cx="1801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6E3B8"/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rPr>
              <a:t>我们都</a:t>
            </a:r>
            <a:r>
              <a:rPr lang="zh-CN" altLang="en-US" sz="2400" b="1" dirty="0" smtClean="0">
                <a:solidFill>
                  <a:srgbClr val="F6E3B8"/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rPr>
              <a:t>爱</a:t>
            </a:r>
            <a:endParaRPr lang="en-US" altLang="zh-CN" sz="2400" b="1" dirty="0" smtClean="0">
              <a:solidFill>
                <a:srgbClr val="F6E3B8"/>
              </a:solidFill>
              <a:latin typeface="华康娃娃体W5" panose="040B0509000000000000" pitchFamily="81" charset="-122"/>
              <a:ea typeface="华康娃娃体W5" panose="040B0509000000000000" pitchFamily="81" charset="-122"/>
            </a:endParaRPr>
          </a:p>
          <a:p>
            <a:r>
              <a:rPr lang="zh-CN" altLang="en-US" sz="2400" b="1" dirty="0">
                <a:solidFill>
                  <a:srgbClr val="F6E3B8"/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rPr>
              <a:t>果果</a:t>
            </a:r>
            <a:r>
              <a:rPr lang="en-US" altLang="zh-CN" sz="2400" b="1" dirty="0" smtClean="0">
                <a:solidFill>
                  <a:srgbClr val="F6E3B8"/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rPr>
              <a:t>~</a:t>
            </a:r>
            <a:endParaRPr lang="zh-CN" altLang="en-US" sz="2400" b="1" dirty="0">
              <a:solidFill>
                <a:srgbClr val="F6E3B8"/>
              </a:solidFill>
              <a:latin typeface="华康娃娃体W5" panose="040B0509000000000000" pitchFamily="81" charset="-122"/>
              <a:ea typeface="华康娃娃体W5" panose="040B0509000000000000" pitchFamily="8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4" cstate="email"/>
          <a:stretch>
            <a:fillRect/>
          </a:stretch>
        </p:blipFill>
        <p:spPr>
          <a:xfrm>
            <a:off x="9935708" y="5630414"/>
            <a:ext cx="801026" cy="778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3282 0.24444 L -0.03282 0.24467 C -0.03438 0.23518 -0.03542 0.22546 -0.0375 0.21666 C -0.0405 0.20463 -0.04388 0.19977 -0.04844 0.19166 C -0.05013 0.18287 -0.05026 0.18078 -0.05313 0.17222 C -0.05508 0.16643 -0.05821 0.1618 -0.05938 0.15555 C -0.06328 0.13518 -0.06172 0.14444 -0.06407 0.12778 C -0.06355 0.12222 -0.06355 0.11643 -0.0625 0.11111 C -0.0612 0.10347 -0.05091 0.0875 -0.05 0.08611 C -0.04844 0.08333 -0.04753 0.07893 -0.04532 0.07778 C -0.04375 0.07685 -0.04219 0.07639 -0.04063 0.075 C -0.03737 0.07153 -0.03438 0.06759 -0.03125 0.06389 L -0.02657 0.05833 L -0.02188 0.05278 C -0.02084 0.05 -0.02019 0.04676 -0.01875 0.04444 C -0.01745 0.0419 -0.01537 0.04143 -0.01407 0.03889 C -0.01315 0.03657 -0.01355 0.03287 -0.0125 0.03055 C -0.01133 0.02708 -0.00925 0.02523 -0.00782 0.02222 C -0.003 0.01111 -0.00261 0.00903 3.54167E-6 2.22222E-6 " pathEditMode="relative" rAng="0" ptsTypes="AAAAAAAAAAAAAAAAAAA">
                                      <p:cBhvr>
                                        <p:cTn id="22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22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9" presetClass="entr" presetSubtype="10" fill="hold" nodeType="withEffect">
                                  <p:stCondLst>
                                    <p:cond delay="126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6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9" presetClass="entr" presetSubtype="10" fill="hold" grpId="0" nodeType="withEffect">
                                  <p:stCondLst>
                                    <p:cond delay="132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9" presetClass="entr" presetSubtype="10" fill="hold" nodeType="withEffect">
                                  <p:stCondLst>
                                    <p:cond delay="138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9" presetClass="entr" presetSubtype="10" fill="hold" grpId="0" nodeType="withEffect">
                                  <p:stCondLst>
                                    <p:cond delay="144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6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9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grpId="0" nodeType="withEffect">
                                  <p:stCondLst>
                                    <p:cond delay="156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6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9" presetClass="entr" presetSubtype="10" fill="hold" nodeType="withEffect">
                                  <p:stCondLst>
                                    <p:cond delay="162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6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9" presetClass="entr" presetSubtype="10" fill="hold" grpId="0" nodeType="withEffect">
                                  <p:stCondLst>
                                    <p:cond delay="168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6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9" presetClass="entr" presetSubtype="10" fill="hold" nodeType="withEffect">
                                  <p:stCondLst>
                                    <p:cond delay="174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6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9" presetClass="entr" presetSubtype="1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6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9" presetClass="entr" presetSubtype="10" fill="hold" nodeType="withEffect">
                                  <p:stCondLst>
                                    <p:cond delay="186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6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9" presetClass="entr" presetSubtype="10" fill="hold" grpId="0" nodeType="withEffect">
                                  <p:stCondLst>
                                    <p:cond delay="192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6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9" presetClass="entr" presetSubtype="10" fill="hold" nodeType="withEffect">
                                  <p:stCondLst>
                                    <p:cond delay="198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6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9" presetClass="entr" presetSubtype="10" fill="hold" nodeType="withEffect">
                                  <p:stCondLst>
                                    <p:cond delay="204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6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9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6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9" presetClass="entr" presetSubtype="10" fill="hold" nodeType="withEffect">
                                  <p:stCondLst>
                                    <p:cond delay="216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6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9" presetClass="entr" presetSubtype="10" fill="hold" grpId="0" nodeType="withEffect">
                                  <p:stCondLst>
                                    <p:cond delay="222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6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9" presetClass="entr" presetSubtype="10" fill="hold" nodeType="withEffect">
                                  <p:stCondLst>
                                    <p:cond delay="228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6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9" presetClass="entr" presetSubtype="10" fill="hold" grpId="0" nodeType="withEffect">
                                  <p:stCondLst>
                                    <p:cond delay="234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6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9" presetClass="entr" presetSubtype="1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6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9" presetClass="entr" presetSubtype="10" fill="hold" nodeType="withEffect">
                                  <p:stCondLst>
                                    <p:cond delay="246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6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9" presetClass="entr" presetSubtype="10" fill="hold" grpId="0" nodeType="withEffect">
                                  <p:stCondLst>
                                    <p:cond delay="252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6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9" presetClass="entr" presetSubtype="10" fill="hold" nodeType="withEffect">
                                  <p:stCondLst>
                                    <p:cond delay="258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6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9" presetClass="entr" presetSubtype="10" fill="hold" grpId="0" nodeType="withEffect">
                                  <p:stCondLst>
                                    <p:cond delay="264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6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9" presetClass="entr" presetSubtype="1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6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9" presetClass="entr" presetSubtype="10" fill="hold" nodeType="withEffect">
                                  <p:stCondLst>
                                    <p:cond delay="276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6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9" presetClass="entr" presetSubtype="10" fill="hold" grpId="0" nodeType="withEffect">
                                  <p:stCondLst>
                                    <p:cond delay="282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6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19" presetClass="entr" presetSubtype="10" fill="hold" nodeType="withEffect">
                                  <p:stCondLst>
                                    <p:cond delay="288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6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9" presetClass="entr" presetSubtype="10" fill="hold" grpId="0" nodeType="withEffect">
                                  <p:stCondLst>
                                    <p:cond delay="294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6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19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6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9" presetClass="entr" presetSubtype="10" fill="hold" grpId="0" nodeType="withEffect">
                                  <p:stCondLst>
                                    <p:cond delay="306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6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19" presetClass="entr" presetSubtype="10" fill="hold" nodeType="withEffect">
                                  <p:stCondLst>
                                    <p:cond delay="312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6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19" presetClass="entr" presetSubtype="10" fill="hold" grpId="0" nodeType="withEffect">
                                  <p:stCondLst>
                                    <p:cond delay="318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6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19" presetClass="entr" presetSubtype="10" fill="hold" nodeType="withEffect">
                                  <p:stCondLst>
                                    <p:cond delay="324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6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9" presetClass="entr" presetSubtype="1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6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19" presetClass="entr" presetSubtype="10" fill="hold" nodeType="withEffect">
                                  <p:stCondLst>
                                    <p:cond delay="336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6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19" presetClass="entr" presetSubtype="10" fill="hold" grpId="0" nodeType="withEffect">
                                  <p:stCondLst>
                                    <p:cond delay="342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6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9" presetClass="entr" presetSubtype="10" fill="hold" nodeType="withEffect">
                                  <p:stCondLst>
                                    <p:cond delay="348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6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19" presetClass="entr" presetSubtype="10" fill="hold" grpId="0" nodeType="withEffect">
                                  <p:stCondLst>
                                    <p:cond delay="354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6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9" presetClass="entr" presetSubtype="1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6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9" presetClass="entr" presetSubtype="10" fill="hold" nodeType="withEffect">
                                  <p:stCondLst>
                                    <p:cond delay="366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6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19" presetClass="entr" presetSubtype="10" fill="hold" nodeType="withEffect">
                                  <p:stCondLst>
                                    <p:cond delay="372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6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19" presetClass="entr" presetSubtype="10" fill="hold" grpId="0" nodeType="withEffect">
                                  <p:stCondLst>
                                    <p:cond delay="378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6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19" presetClass="entr" presetSubtype="10" fill="hold" nodeType="withEffect">
                                  <p:stCondLst>
                                    <p:cond delay="384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6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19" presetClass="entr" presetSubtype="1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6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19" presetClass="entr" presetSubtype="10" fill="hold" nodeType="withEffect">
                                  <p:stCondLst>
                                    <p:cond delay="396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6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9" presetClass="entr" presetSubtype="10" fill="hold" grpId="0" nodeType="withEffect">
                                  <p:stCondLst>
                                    <p:cond delay="402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6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19" presetClass="entr" presetSubtype="10" fill="hold" nodeType="withEffect">
                                  <p:stCondLst>
                                    <p:cond delay="408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19" presetClass="entr" presetSubtype="10" fill="hold" grpId="0" nodeType="withEffect">
                                  <p:stCondLst>
                                    <p:cond delay="414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6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19" presetClass="entr" presetSubtype="1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6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19" presetClass="entr" presetSubtype="10" fill="hold" grpId="0" nodeType="withEffect">
                                  <p:stCondLst>
                                    <p:cond delay="426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6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19" presetClass="entr" presetSubtype="10" fill="hold" nodeType="withEffect">
                                  <p:stCondLst>
                                    <p:cond delay="432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6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19" presetClass="entr" presetSubtype="10" fill="hold" grpId="0" nodeType="withEffect">
                                  <p:stCondLst>
                                    <p:cond delay="438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6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19" presetClass="entr" presetSubtype="10" fill="hold" nodeType="withEffect">
                                  <p:stCondLst>
                                    <p:cond delay="444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6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9" presetClass="entr" presetSubtype="1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6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92" grpId="0" animBg="1"/>
      <p:bldP spid="95" grpId="0" animBg="1"/>
      <p:bldP spid="100" grpId="0" animBg="1"/>
      <p:bldP spid="105" grpId="0" animBg="1"/>
      <p:bldP spid="108" grpId="0" animBg="1"/>
      <p:bldP spid="111" grpId="0" animBg="1"/>
      <p:bldP spid="114" grpId="0" animBg="1"/>
      <p:bldP spid="117" grpId="0" animBg="1"/>
      <p:bldP spid="121" grpId="0" animBg="1"/>
      <p:bldP spid="123" grpId="0" animBg="1"/>
      <p:bldP spid="125" grpId="0" animBg="1"/>
      <p:bldP spid="127" grpId="0" animBg="1"/>
      <p:bldP spid="129" grpId="0" animBg="1"/>
      <p:bldP spid="131" grpId="0" animBg="1"/>
      <p:bldP spid="133" grpId="0" animBg="1"/>
      <p:bldP spid="137" grpId="0" animBg="1"/>
      <p:bldP spid="139" grpId="0" animBg="1"/>
      <p:bldP spid="141" grpId="0" animBg="1"/>
      <p:bldP spid="143" grpId="0" animBg="1"/>
      <p:bldP spid="147" grpId="0" animBg="1"/>
      <p:bldP spid="149" grpId="0" animBg="1"/>
      <p:bldP spid="153" grpId="0" animBg="1"/>
      <p:bldP spid="155" grpId="0" animBg="1"/>
      <p:bldP spid="157" grpId="0" animBg="1"/>
      <p:bldP spid="161" grpId="0" animBg="1"/>
      <p:bldP spid="163" grpId="0" animBg="1"/>
      <p:bldP spid="165" grpId="0" animBg="1"/>
      <p:bldP spid="1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-60" y="0"/>
            <a:ext cx="1219212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791700" y="3573378"/>
            <a:ext cx="2400300" cy="32846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905500" y="6457950"/>
            <a:ext cx="3429004" cy="31432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 rot="814842">
            <a:off x="7669041" y="1041017"/>
            <a:ext cx="4505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娃娃体W5" panose="040B0509000000000000" pitchFamily="81" charset="-122"/>
                <a:ea typeface="华康娃娃体W5" panose="040B0509000000000000" pitchFamily="81" charset="-122"/>
              </a:rPr>
              <a:t>学着</a:t>
            </a:r>
            <a:r>
              <a:rPr lang="zh-CN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娃娃体W5" panose="040B0509000000000000" pitchFamily="81" charset="-122"/>
                <a:ea typeface="华康娃娃体W5" panose="040B0509000000000000" pitchFamily="81" charset="-122"/>
              </a:rPr>
              <a:t>大人样子挑菜，找钱</a:t>
            </a:r>
            <a:endParaRPr lang="en-US" altLang="zh-CN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娃娃体W5" panose="040B0509000000000000" pitchFamily="81" charset="-122"/>
              <a:ea typeface="华康娃娃体W5" panose="040B0509000000000000" pitchFamily="81" charset="-122"/>
            </a:endParaRPr>
          </a:p>
          <a:p>
            <a:pPr algn="ctr"/>
            <a:r>
              <a:rPr lang="zh-CN" altLang="en-US" sz="2800" dirty="0" smtClean="0">
                <a:solidFill>
                  <a:srgbClr val="3CAB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娃娃体W5" panose="040B0509000000000000" pitchFamily="81" charset="-122"/>
                <a:ea typeface="华康娃娃体W5" panose="040B0509000000000000" pitchFamily="81" charset="-122"/>
              </a:rPr>
              <a:t>今天我要亲自露一手</a:t>
            </a:r>
            <a:endParaRPr lang="zh-CN" altLang="en-US" sz="2800" dirty="0">
              <a:solidFill>
                <a:srgbClr val="3CAB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娃娃体W5" panose="040B0509000000000000" pitchFamily="81" charset="-122"/>
              <a:ea typeface="华康娃娃体W5" panose="040B0509000000000000" pitchFamily="8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2443">
            <a:off x="584873" y="748626"/>
            <a:ext cx="3678750" cy="6480000"/>
          </a:xfrm>
          <a:prstGeom prst="rect">
            <a:avLst/>
          </a:prstGeom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926531" y="3634741"/>
            <a:ext cx="2192469" cy="27334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6393932" y="3925020"/>
            <a:ext cx="1433069" cy="1910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135795" y="5481994"/>
            <a:ext cx="1769447" cy="112454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7968508" y="2555838"/>
            <a:ext cx="1402548" cy="18700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 cstate="email"/>
          <a:srcRect/>
          <a:stretch>
            <a:fillRect/>
          </a:stretch>
        </p:blipFill>
        <p:spPr>
          <a:xfrm>
            <a:off x="6975910" y="3162300"/>
            <a:ext cx="1983182" cy="219075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5847416" y="1047750"/>
            <a:ext cx="2195650" cy="27726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20000">
            <a:off x="6262677" y="1365863"/>
            <a:ext cx="1537537" cy="205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5609431" y="1023772"/>
            <a:ext cx="1062743" cy="988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-60" y="0"/>
            <a:ext cx="1219212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3371">
            <a:off x="6387137" y="2603210"/>
            <a:ext cx="2443914" cy="3258553"/>
          </a:xfrm>
          <a:prstGeom prst="rect">
            <a:avLst/>
          </a:prstGeom>
          <a:ln w="63500">
            <a:solidFill>
              <a:srgbClr val="73574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458">
            <a:off x="9040320" y="2280704"/>
            <a:ext cx="2738683" cy="3651577"/>
          </a:xfrm>
          <a:prstGeom prst="rect">
            <a:avLst/>
          </a:prstGeom>
          <a:ln w="63500">
            <a:solidFill>
              <a:srgbClr val="73574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8E3B8"/>
              </a:clrFrom>
              <a:clrTo>
                <a:srgbClr val="F8E3B8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367" y="1837593"/>
            <a:ext cx="4668808" cy="40426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rot="20635553">
            <a:off x="3226752" y="4995228"/>
            <a:ext cx="2421042" cy="13049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4125">
            <a:off x="1246113" y="2016378"/>
            <a:ext cx="2970000" cy="3960000"/>
          </a:xfrm>
          <a:prstGeom prst="heart">
            <a:avLst/>
          </a:prstGeom>
          <a:effectLst>
            <a:softEdge rad="254000"/>
          </a:effectLst>
        </p:spPr>
      </p:pic>
      <p:sp>
        <p:nvSpPr>
          <p:cNvPr id="12" name="文本框 35"/>
          <p:cNvSpPr txBox="1"/>
          <p:nvPr/>
        </p:nvSpPr>
        <p:spPr>
          <a:xfrm rot="20770249">
            <a:off x="176208" y="603468"/>
            <a:ext cx="6857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娃娃体W5" panose="040B0509000000000000" pitchFamily="81" charset="-122"/>
                <a:ea typeface="华康娃娃体W5" panose="040B0509000000000000" pitchFamily="81" charset="-122"/>
              </a:rPr>
              <a:t>摘菜我绝对是认真的！</a:t>
            </a:r>
            <a:endParaRPr lang="zh-CN" alt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娃娃体W5" panose="040B0509000000000000" pitchFamily="81" charset="-122"/>
              <a:ea typeface="华康娃娃体W5" panose="040B0509000000000000" pitchFamily="8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-60" y="0"/>
            <a:ext cx="1219212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19" y="2387313"/>
            <a:ext cx="2506698" cy="3342264"/>
          </a:xfrm>
          <a:prstGeom prst="ellipse">
            <a:avLst/>
          </a:prstGeom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50258" y="87037"/>
            <a:ext cx="2462214" cy="18061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91823" y="5605462"/>
            <a:ext cx="2756507" cy="1127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3623799" y="387869"/>
            <a:ext cx="4577958" cy="6103944"/>
          </a:xfrm>
          <a:prstGeom prst="rect">
            <a:avLst/>
          </a:prstGeom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">
            <a:off x="485397" y="1989522"/>
            <a:ext cx="2422642" cy="3230189"/>
          </a:xfrm>
          <a:prstGeom prst="rect">
            <a:avLst/>
          </a:prstGeom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209500" y="1399309"/>
            <a:ext cx="1254136" cy="3264798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8166909" y="508192"/>
            <a:ext cx="4199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C00000"/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rPr>
              <a:t>OK</a:t>
            </a:r>
            <a:r>
              <a:rPr lang="zh-CN" altLang="en-US" sz="2400" dirty="0" smtClean="0">
                <a:solidFill>
                  <a:srgbClr val="C00000"/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rPr>
              <a:t>！</a:t>
            </a:r>
            <a:endParaRPr lang="en-US" altLang="zh-CN" sz="2400" dirty="0" smtClean="0">
              <a:solidFill>
                <a:srgbClr val="C00000"/>
              </a:solidFill>
              <a:latin typeface="华康娃娃体W5" panose="040B0509000000000000" pitchFamily="81" charset="-122"/>
              <a:ea typeface="华康娃娃体W5" panose="040B0509000000000000" pitchFamily="81" charset="-122"/>
            </a:endParaRPr>
          </a:p>
          <a:p>
            <a:pPr algn="ctr"/>
            <a:r>
              <a:rPr lang="zh-CN" altLang="en-US" sz="2400" dirty="0" smtClean="0">
                <a:solidFill>
                  <a:srgbClr val="C00000"/>
                </a:solidFill>
                <a:latin typeface="华康娃娃体W5" panose="040B0509000000000000" pitchFamily="81" charset="-122"/>
                <a:ea typeface="华康娃娃体W5" panose="040B0509000000000000" pitchFamily="81" charset="-122"/>
              </a:rPr>
              <a:t>万事俱备只欠东风</a:t>
            </a:r>
            <a:endParaRPr lang="zh-CN" altLang="en-US" sz="2400" dirty="0">
              <a:solidFill>
                <a:srgbClr val="C00000"/>
              </a:solidFill>
              <a:latin typeface="华康娃娃体W5" panose="040B0509000000000000" pitchFamily="81" charset="-122"/>
              <a:ea typeface="华康娃娃体W5" panose="040B0509000000000000" pitchFamily="8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-6000" y="0"/>
            <a:ext cx="12204001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65200" y="-19050"/>
            <a:ext cx="11994701" cy="6819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7016211" y="80183"/>
            <a:ext cx="4659220" cy="6212293"/>
          </a:xfrm>
          <a:prstGeom prst="rect">
            <a:avLst/>
          </a:prstGeom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60000">
            <a:off x="1867798" y="2380924"/>
            <a:ext cx="2815893" cy="3754524"/>
          </a:xfrm>
          <a:prstGeom prst="rect">
            <a:avLst/>
          </a:prstGeom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051301" y="4402087"/>
            <a:ext cx="2359149" cy="200730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45359" y="412810"/>
            <a:ext cx="5172207" cy="130271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896450" y="1733558"/>
            <a:ext cx="581195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请</a:t>
            </a:r>
            <a:r>
              <a:rPr lang="zh-CN" alt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相信！我的刀工还是杠杠滴！</a:t>
            </a:r>
            <a:endParaRPr lang="zh-CN" alt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-60" y="0"/>
            <a:ext cx="1219212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21317600">
            <a:off x="2060161" y="1031985"/>
            <a:ext cx="3067096" cy="13800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46" y="692696"/>
            <a:ext cx="4689178" cy="6252238"/>
          </a:xfrm>
          <a:prstGeom prst="ellipse">
            <a:avLst/>
          </a:prstGeom>
          <a:effectLst>
            <a:softEdge rad="4445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3021718"/>
            <a:ext cx="3370962" cy="34608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000">
            <a:off x="238548" y="3701320"/>
            <a:ext cx="2375696" cy="20793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rot="21179091">
            <a:off x="1890686" y="1995030"/>
            <a:ext cx="3987630" cy="372681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091">
            <a:off x="2488013" y="2676649"/>
            <a:ext cx="2685503" cy="23716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矩形 1"/>
          <p:cNvSpPr/>
          <p:nvPr/>
        </p:nvSpPr>
        <p:spPr>
          <a:xfrm>
            <a:off x="3593709" y="410198"/>
            <a:ext cx="63825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大显身手时候到啦！！</a:t>
            </a:r>
            <a:r>
              <a:rPr lang="zh-CN" alt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看我</a:t>
            </a:r>
            <a:r>
              <a:rPr lang="zh-CN" alt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的</a:t>
            </a:r>
            <a:r>
              <a:rPr lang="en-US" altLang="zh-CN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~</a:t>
            </a:r>
            <a:endParaRPr lang="zh-CN" alt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-60" y="0"/>
            <a:ext cx="1219212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6528460" y="1436529"/>
            <a:ext cx="4825266" cy="3618949"/>
          </a:xfrm>
          <a:prstGeom prst="rect">
            <a:avLst/>
          </a:prstGeom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258428"/>
            <a:ext cx="1986228" cy="2648304"/>
          </a:xfrm>
          <a:prstGeom prst="rect">
            <a:avLst/>
          </a:prstGeom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12910" y="6051431"/>
            <a:ext cx="4992540" cy="7341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" y="1460724"/>
            <a:ext cx="4141450" cy="3571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818559" y="1220086"/>
            <a:ext cx="813408" cy="838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946786" y="2227753"/>
            <a:ext cx="2220445" cy="2960594"/>
          </a:xfrm>
          <a:prstGeom prst="rect">
            <a:avLst/>
          </a:prstGeom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2686049" y="4509847"/>
            <a:ext cx="1442381" cy="139610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12910" y="600273"/>
            <a:ext cx="5244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CA6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娃娃体W5" panose="040B0509000000000000" pitchFamily="81" charset="-122"/>
                <a:ea typeface="华康娃娃体W5" panose="040B0509000000000000" pitchFamily="81" charset="-122"/>
              </a:rPr>
              <a:t>经过</a:t>
            </a:r>
            <a:r>
              <a:rPr lang="zh-CN" altLang="en-US" sz="2800" dirty="0" smtClean="0">
                <a:solidFill>
                  <a:srgbClr val="CA6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娃娃体W5" panose="040B0509000000000000" pitchFamily="81" charset="-122"/>
                <a:ea typeface="华康娃娃体W5" panose="040B0509000000000000" pitchFamily="81" charset="-122"/>
              </a:rPr>
              <a:t>一番努力，终于可以出锅啦！</a:t>
            </a:r>
            <a:endParaRPr lang="en-US" altLang="zh-CN" sz="2800" dirty="0" smtClean="0">
              <a:solidFill>
                <a:srgbClr val="CA6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娃娃体W5" panose="040B0509000000000000" pitchFamily="81" charset="-122"/>
              <a:ea typeface="华康娃娃体W5" panose="040B0509000000000000" pitchFamily="8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-6000" y="0"/>
            <a:ext cx="12204001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833791" y="1301855"/>
            <a:ext cx="3037758" cy="4050344"/>
          </a:xfrm>
          <a:prstGeom prst="rect">
            <a:avLst/>
          </a:prstGeom>
          <a:ln w="1270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48639" y="3985017"/>
            <a:ext cx="4179818" cy="31155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34640" y="4312633"/>
            <a:ext cx="3619860" cy="14805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614429" y="400050"/>
            <a:ext cx="7577571" cy="49558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775200" y="571500"/>
            <a:ext cx="7200899" cy="4597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528457" y="5909963"/>
            <a:ext cx="3955126" cy="7086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11418973" y="362857"/>
            <a:ext cx="773027" cy="49711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116" y="746995"/>
            <a:ext cx="3145628" cy="41941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8483583" y="3894702"/>
            <a:ext cx="3816368" cy="29632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47" y="769266"/>
            <a:ext cx="3128925" cy="4171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691339" y="5415669"/>
            <a:ext cx="67922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大功告成！已经等不及尝尝自己的手艺！</a:t>
            </a:r>
            <a:endParaRPr lang="zh-CN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-60" y="0"/>
            <a:ext cx="1219212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89759" y="-203200"/>
            <a:ext cx="5151497" cy="74243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75" y="2600632"/>
            <a:ext cx="2131668" cy="2842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9033988" y="2844701"/>
            <a:ext cx="1971106" cy="2628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6" y="348714"/>
            <a:ext cx="4608000" cy="61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032041" y="2295036"/>
            <a:ext cx="569290" cy="5842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10998596" y="2456649"/>
            <a:ext cx="569290" cy="58427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0" y="6130544"/>
            <a:ext cx="12192000" cy="727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1" cstate="email"/>
          <a:srcRect/>
          <a:stretch>
            <a:fillRect/>
          </a:stretch>
        </p:blipFill>
        <p:spPr>
          <a:xfrm>
            <a:off x="6836231" y="640021"/>
            <a:ext cx="783770" cy="8515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5733142" y="1325482"/>
            <a:ext cx="696688" cy="66555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584053" y="655636"/>
            <a:ext cx="639192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做膳食感想</a:t>
            </a:r>
            <a:endParaRPr lang="en-US" altLang="zh-CN" b="1" dirty="0" smtClean="0">
              <a:solidFill>
                <a:srgbClr val="DA453E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en-US" altLang="zh-CN" b="1" dirty="0" smtClean="0">
              <a:solidFill>
                <a:srgbClr val="DA453E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400" dirty="0" smtClean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zh-CN" altLang="zh-CN" sz="1400" b="1" dirty="0" smtClean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经过</a:t>
            </a:r>
            <a:r>
              <a:rPr lang="zh-CN" altLang="zh-CN" sz="1400" b="1" dirty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这次“膳食和感恩”活动。让我懂得平日父母为我做饭的辛苦。同时，我也认识了更多的食材品种</a:t>
            </a:r>
            <a:r>
              <a:rPr lang="zh-CN" altLang="zh-CN" sz="1400" b="1" dirty="0" smtClean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endParaRPr lang="en-US" altLang="zh-CN" sz="1400" b="1" dirty="0" smtClean="0">
              <a:solidFill>
                <a:srgbClr val="DA453E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zh-CN" sz="1400" b="1" dirty="0">
              <a:solidFill>
                <a:srgbClr val="DA453E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400" b="1" dirty="0" smtClean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zh-CN" altLang="zh-CN" sz="1400" b="1" dirty="0" smtClean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做菜</a:t>
            </a:r>
            <a:r>
              <a:rPr lang="zh-CN" altLang="zh-CN" sz="1400" b="1" dirty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过程中，我切胡萝卜时，一不留神，刀口切到了我的手指皮，流了一点点血，妈妈为我准备了创可贴……我又继续炒生菜，把锅烧热放入油，再把洗好的生菜，放入锅中，锅中”嗞嗞滋”声不断，接着翻炒几下，放入少许盐和蒜子，出锅。 </a:t>
            </a:r>
            <a:endParaRPr lang="en-US" altLang="zh-CN" sz="1400" b="1" dirty="0" smtClean="0">
              <a:solidFill>
                <a:srgbClr val="DA453E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zh-CN" sz="1400" b="1" dirty="0">
              <a:solidFill>
                <a:srgbClr val="DA453E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400" b="1" dirty="0" smtClean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zh-CN" altLang="zh-CN" sz="1400" b="1" dirty="0" smtClean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接着</a:t>
            </a:r>
            <a:r>
              <a:rPr lang="zh-CN" altLang="zh-CN" sz="1400" b="1" dirty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我又做了几道菜，西红柿鸡蛋汤，胡萝卜土豆肉片和一个凉拌黄瓜……。其中我最喜欢做西红柿鸡蛋汤了，妈妈还夸我了！虽然有妈妈在边上指导，但是我还是认真的做完了。心里特别高兴！想到平时爸妈做饭的样子，心里不禁多了一丝敬佩</a:t>
            </a:r>
            <a:r>
              <a:rPr lang="zh-CN" altLang="zh-CN" sz="1400" b="1" dirty="0" smtClean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400" b="1" dirty="0" smtClean="0">
              <a:solidFill>
                <a:srgbClr val="DA453E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zh-CN" sz="1400" b="1" dirty="0">
              <a:solidFill>
                <a:srgbClr val="DA453E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400" b="1" dirty="0" smtClean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zh-CN" altLang="zh-CN" sz="1400" b="1" dirty="0" smtClean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从</a:t>
            </a:r>
            <a:r>
              <a:rPr lang="zh-CN" altLang="zh-CN" sz="1400" b="1" dirty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荆刺中走出来，必定有收获。我炒的菜的确好吃，厨艺要胜过妈妈一筹了！自夸了！吃着我做的菜，心里满是成就感</a:t>
            </a:r>
            <a:r>
              <a:rPr lang="zh-CN" altLang="zh-CN" sz="1400" b="1" dirty="0" smtClean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！</a:t>
            </a:r>
            <a:endParaRPr lang="en-US" altLang="zh-CN" sz="1400" b="1" dirty="0" smtClean="0">
              <a:solidFill>
                <a:srgbClr val="DA453E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zh-CN" sz="1400" b="1" dirty="0">
              <a:solidFill>
                <a:srgbClr val="DA453E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zh-CN" sz="1400" b="1" dirty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这次“膳食”活动，让我懂的了</a:t>
            </a:r>
            <a:r>
              <a:rPr lang="en-US" altLang="zh-CN" sz="1400" b="1" dirty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:</a:t>
            </a:r>
            <a:r>
              <a:rPr lang="zh-CN" altLang="zh-CN" sz="1400" b="1" dirty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自己动手，丰衣足食！</a:t>
            </a:r>
          </a:p>
          <a:p>
            <a:r>
              <a:rPr lang="en-US" altLang="zh-CN" sz="1400" b="1" dirty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               </a:t>
            </a:r>
            <a:endParaRPr lang="zh-CN" altLang="zh-CN" sz="1400" b="1" dirty="0">
              <a:solidFill>
                <a:srgbClr val="DA453E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400" b="1" dirty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          </a:t>
            </a:r>
            <a:r>
              <a:rPr lang="en-US" altLang="zh-CN" sz="1400" b="1" dirty="0" smtClean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                                     </a:t>
            </a:r>
          </a:p>
          <a:p>
            <a:r>
              <a:rPr lang="en-US" altLang="zh-CN" sz="1400" b="1" dirty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                                                                     </a:t>
            </a:r>
            <a:r>
              <a:rPr lang="zh-CN" altLang="zh-CN" sz="1400" b="1" dirty="0" smtClean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李</a:t>
            </a:r>
            <a:r>
              <a:rPr lang="zh-CN" altLang="zh-CN" sz="1400" b="1" dirty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公朴小学</a:t>
            </a:r>
            <a:r>
              <a:rPr lang="en-US" altLang="zh-CN" sz="1400" b="1" dirty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zh-CN" sz="1400" b="1" dirty="0">
                <a:solidFill>
                  <a:srgbClr val="DA453E"/>
                </a:solidFill>
                <a:latin typeface="微软雅黑" pitchFamily="34" charset="-122"/>
                <a:ea typeface="微软雅黑" pitchFamily="34" charset="-122"/>
              </a:rPr>
              <a:t>五年级二班刘昕玥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4531 0.92778 L 0.04531 0.92778 C 0.04791 0.91945 0.05039 0.91088 0.05312 0.90278 C 0.05403 0.89977 0.05533 0.89723 0.05625 0.89445 C 0.06015 0.88033 0.05416 0.88681 0.06406 0.86945 C 0.06562 0.86667 0.06718 0.86389 0.06875 0.86112 C 0.07044 0.85741 0.07187 0.85371 0.07343 0.85 C 0.07447 0.84723 0.07513 0.84399 0.07656 0.84167 C 0.07786 0.83912 0.07968 0.83797 0.08125 0.83612 C 0.08281 0.82755 0.08255 0.82662 0.08593 0.81945 C 0.09023 0.81019 0.09075 0.81297 0.09375 0.80278 C 0.0944 0.8 0.09453 0.797 0.09531 0.79445 C 0.09609 0.79144 0.09765 0.78912 0.09843 0.78612 C 0.09973 0.78056 0.10052 0.775 0.10156 0.76945 L 0.10468 0.75278 C 0.1052 0.75 0.10585 0.74723 0.10625 0.74445 C 0.10846 0.72408 0.10742 0.73519 0.10937 0.71112 C 0.10989 0.68241 0.11028 0.65348 0.11093 0.625 C 0.11132 0.60718 0.1125 0.58982 0.1125 0.57223 C 0.1125 0.56644 0.11132 0.56112 0.11093 0.55556 C 0.11028 0.54908 0.11002 0.54237 0.10937 0.53612 C 0.10885 0.53149 0.10546 0.50996 0.10468 0.50834 L 0.1 0.5 L 0.09687 0.48334 C 0.09635 0.48056 0.09622 0.47732 0.09531 0.475 C 0.09427 0.47223 0.09283 0.46968 0.09218 0.46667 C 0.08606 0.44213 0.09283 0.45672 0.08437 0.44167 C 0.07773 0.40649 0.08867 0.4625 0.07968 0.425 C 0.07877 0.4213 0.07903 0.41713 0.07812 0.41389 C 0.07643 0.40787 0.07304 0.40348 0.07187 0.39723 C 0.06783 0.37616 0.07317 0.40209 0.06718 0.38056 C 0.0664 0.37778 0.0664 0.37477 0.06562 0.37223 C 0.06367 0.36621 0.06145 0.36112 0.05937 0.35556 L 0.05312 0.33889 C 0.05208 0.33612 0.05052 0.33357 0.05 0.33056 C 0.04895 0.325 0.04869 0.31875 0.04687 0.31389 C 0.04583 0.31112 0.0444 0.30857 0.04375 0.30556 C 0.04231 0.3 0.04166 0.29445 0.04062 0.28889 L 0.03906 0.28056 C 0.03854 0.27778 0.03789 0.275 0.0375 0.27223 C 0.03697 0.26852 0.03632 0.26482 0.03593 0.26112 C 0.03528 0.25649 0.03489 0.25162 0.03437 0.24723 C 0.03385 0.24422 0.03307 0.24167 0.03281 0.23889 C 0.03151 0.22963 0.03125 0.21991 0.02968 0.21112 C 0.02916 0.20834 0.02851 0.20556 0.02812 0.20278 L 0.02343 0.16945 C 0.02291 0.16575 0.02252 0.16181 0.02187 0.15834 C 0.02135 0.15556 0.0207 0.15278 0.02031 0.15 C 0.01861 0.13797 0.01848 0.13172 0.01718 0.11945 C 0.01432 0.09445 0.01666 0.12338 0.01406 0.09445 C 0.01184 0.07153 0.01289 0.07269 0.00937 0.04723 C 0.00533 0.01922 0.00755 0.03218 0.00312 0.00834 C 0.0013 -0.00092 0.00312 -3.7037E-7 3.54167E-6 -3.7037E-7 " pathEditMode="relative" ptsTypes="AAAAAAAAAAAAAAAAAAAAAAAAAAAAAAAAAAAAAAAAAAAAAAAAAAAAA">
                                      <p:cBhvr>
                                        <p:cTn id="42" dur="2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469 0.83889 L 0.00469 0.83889 C 0.00312 0.83148 0.00143 0.82407 4.16667E-7 0.81666 C -0.00065 0.81389 -0.00065 0.81065 -0.00156 0.80833 C -0.00287 0.80486 -0.00469 0.80278 -0.00625 0.8 L -0.01719 0.74166 L -0.01875 0.73333 C -0.01927 0.73055 -0.01992 0.72778 -0.02031 0.725 C -0.02084 0.72129 -0.0211 0.71736 -0.02188 0.71389 C -0.02266 0.71065 -0.02396 0.70833 -0.025 0.70555 C -0.02956 0.67361 -0.02331 0.71296 -0.02969 0.68611 C -0.0306 0.68241 -0.03047 0.67847 -0.03125 0.675 C -0.03203 0.67176 -0.0336 0.66944 -0.03438 0.66666 C -0.03516 0.66389 -0.03529 0.66088 -0.03594 0.65833 C -0.03685 0.65532 -0.03841 0.65301 -0.03906 0.65 C -0.0405 0.64444 -0.04076 0.63842 -0.04219 0.63333 C -0.04323 0.62963 -0.0444 0.62592 -0.04531 0.62222 C -0.04597 0.61944 -0.04623 0.61643 -0.04688 0.61389 C -0.04779 0.61088 -0.04922 0.60833 -0.05 0.60555 C -0.05651 0.58241 -0.04584 0.61273 -0.05469 0.58889 C -0.05847 0.55578 -0.05365 0.59004 -0.05938 0.56666 C -0.06081 0.56111 -0.06068 0.55486 -0.0625 0.55 C -0.06354 0.54722 -0.06498 0.54467 -0.06563 0.54166 C -0.06706 0.53611 -0.06771 0.53055 -0.06875 0.525 C -0.06927 0.52222 -0.0694 0.51898 -0.07031 0.51666 C -0.0793 0.49259 -0.06862 0.52291 -0.075 0.5 C -0.07591 0.49699 -0.07735 0.49444 -0.07813 0.49166 C -0.07891 0.48889 -0.07904 0.48588 -0.07969 0.48333 C -0.0806 0.48032 -0.08216 0.47801 -0.08281 0.475 C -0.08425 0.46944 -0.08412 0.46319 -0.08594 0.45833 C -0.08698 0.45555 -0.08828 0.45278 -0.08906 0.45 C -0.09102 0.44305 -0.09076 0.4375 -0.09219 0.43055 C -0.09401 0.42245 -0.09597 0.41782 -0.09844 0.41111 C -0.09935 0.40532 -0.10026 0.39722 -0.10156 0.39166 C -0.10261 0.38773 -0.10378 0.38426 -0.10469 0.38055 C -0.10638 0.37384 -0.10677 0.36805 -0.10781 0.36111 C -0.10834 0.3581 -0.10912 0.35555 -0.10938 0.35278 C -0.11068 0.34166 -0.1125 0.31944 -0.1125 0.31944 C -0.11185 0.29953 -0.11133 0.27106 -0.10938 0.25 C -0.1086 0.24051 -0.10768 0.23889 -0.10625 0.23055 C -0.10573 0.22685 -0.1056 0.22291 -0.10469 0.21944 C -0.10404 0.2162 -0.10235 0.21412 -0.10156 0.21111 C -0.10026 0.20555 -0.10078 0.19838 -0.09844 0.19444 C -0.09688 0.19166 -0.09518 0.18912 -0.09375 0.18611 C -0.09154 0.18078 -0.08959 0.175 -0.0875 0.16944 C -0.08646 0.16666 -0.08594 0.16296 -0.08438 0.16111 L -0.07969 0.15555 C -0.07396 0.14028 -0.07969 0.15324 -0.07188 0.14166 C -0.0642 0.13009 -0.07084 0.13541 -0.0625 0.13055 C -0.06094 0.12778 -0.05964 0.12453 -0.05781 0.12222 C -0.05495 0.11805 -0.04844 0.11111 -0.04844 0.11111 C -0.04115 0.09166 -0.04531 0.09815 -0.0375 0.08889 C -0.03464 0.07291 -0.03815 0.08773 -0.03125 0.07222 C -0.02149 0.04977 -0.02943 0.06065 -0.02031 0.05 C -0.01927 0.04722 -0.01849 0.04421 -0.01719 0.04166 C -0.01589 0.03842 -0.0138 0.03657 -0.0125 0.03333 C -0.00651 0.01713 -0.0168 0.03171 -0.00625 0.01944 C -0.00573 0.01666 -0.00547 0.01366 -0.00469 0.01111 C -0.003 0.00463 -0.00222 0.0037 4.16667E-7 -1.11111E-6 " pathEditMode="relative" ptsTypes="AAAAAAAAAAAAAAAAAAAAAAAAAAAAAAAAAAAAAAAAAAAAAAAAAAAAAAAAAAA">
                                      <p:cBhvr>
                                        <p:cTn id="44" dur="2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376</Words>
  <Application>Microsoft Office PowerPoint</Application>
  <PresentationFormat>自定义</PresentationFormat>
  <Paragraphs>42</Paragraphs>
  <Slides>11</Slides>
  <Notes>11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2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DY</dc:creator>
  <cp:lastModifiedBy>微软用户</cp:lastModifiedBy>
  <cp:revision>147</cp:revision>
  <dcterms:created xsi:type="dcterms:W3CDTF">2015-01-28T14:33:00Z</dcterms:created>
  <dcterms:modified xsi:type="dcterms:W3CDTF">2018-03-28T02:36:32Z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