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7" r:id="rId2"/>
    <p:sldId id="261" r:id="rId3"/>
    <p:sldId id="260" r:id="rId4"/>
    <p:sldId id="258" r:id="rId5"/>
    <p:sldId id="262" r:id="rId6"/>
    <p:sldId id="264" r:id="rId7"/>
    <p:sldId id="277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迷你简家书" panose="02010600030101010101" charset="-122"/>
      <p:regular r:id="rId14"/>
    </p:embeddedFont>
    <p:embeddedFont>
      <p:font typeface="迷你简少儿" panose="02010600030101010101" charset="-122"/>
      <p:regular r:id="rId15"/>
    </p:embeddedFont>
    <p:embeddedFont>
      <p:font typeface="迷你简毡笔黑" panose="02010600030101010101" charset="-122"/>
      <p:regular r:id="rId16"/>
    </p:embeddedFont>
    <p:embeddedFont>
      <p:font typeface="微软雅黑" panose="020B0503020204020204" pitchFamily="34" charset="-122"/>
      <p:regular r:id="rId17"/>
      <p:bold r:id="rId18"/>
    </p:embeddedFont>
  </p:embeddedFontLst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26"/>
    <a:srgbClr val="54BAC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CC6E4-C1A4-479E-9544-0FB28D36C0E8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E168E-C110-41BE-A7F7-E4D8FB8412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55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E168E-C110-41BE-A7F7-E4D8FB8412C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32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E168E-C110-41BE-A7F7-E4D8FB8412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432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E168E-C110-41BE-A7F7-E4D8FB8412C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68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E168E-C110-41BE-A7F7-E4D8FB8412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21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E168E-C110-41BE-A7F7-E4D8FB8412C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568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E168E-C110-41BE-A7F7-E4D8FB8412C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655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E168E-C110-41BE-A7F7-E4D8FB8412C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79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82779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" y="0"/>
            <a:ext cx="12045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57797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" y="0"/>
            <a:ext cx="12045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87430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08631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A9EA6-3AC7-46F9-8AD0-BC558A5C04CD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6035E-044B-4971-81CE-F4E25154FE6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t="7283" r="4264" b="8234"/>
          <a:stretch/>
        </p:blipFill>
        <p:spPr>
          <a:xfrm>
            <a:off x="-121920" y="-106680"/>
            <a:ext cx="12405360" cy="70713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60960" y="0"/>
            <a:ext cx="1225296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93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</p:sldLayoutIdLst>
  <p:transition spd="slow" advClick="0" advTm="400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段丽阳 - 谢谢你的爱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074" y="6117969"/>
            <a:ext cx="609600" cy="609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 rot="283258">
            <a:off x="4771316" y="1062115"/>
            <a:ext cx="2133600" cy="31547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育</a:t>
            </a:r>
          </a:p>
        </p:txBody>
      </p:sp>
      <p:sp>
        <p:nvSpPr>
          <p:cNvPr id="19" name="文本框 18"/>
          <p:cNvSpPr txBox="1"/>
          <p:nvPr/>
        </p:nvSpPr>
        <p:spPr>
          <a:xfrm rot="20802026">
            <a:off x="2731852" y="1914050"/>
            <a:ext cx="2133600" cy="31547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</a:t>
            </a:r>
          </a:p>
        </p:txBody>
      </p:sp>
      <p:sp>
        <p:nvSpPr>
          <p:cNvPr id="18" name="cute-star_72428"/>
          <p:cNvSpPr>
            <a:spLocks noChangeAspect="1"/>
          </p:cNvSpPr>
          <p:nvPr/>
        </p:nvSpPr>
        <p:spPr bwMode="auto">
          <a:xfrm>
            <a:off x="5336184" y="4061151"/>
            <a:ext cx="609685" cy="580119"/>
          </a:xfrm>
          <a:custGeom>
            <a:avLst/>
            <a:gdLst>
              <a:gd name="T0" fmla="*/ 8171 w 8232"/>
              <a:gd name="T1" fmla="*/ 2946 h 7844"/>
              <a:gd name="T2" fmla="*/ 7750 w 8232"/>
              <a:gd name="T3" fmla="*/ 2592 h 7844"/>
              <a:gd name="T4" fmla="*/ 5562 w 8232"/>
              <a:gd name="T5" fmla="*/ 2274 h 7844"/>
              <a:gd name="T6" fmla="*/ 4583 w 8232"/>
              <a:gd name="T7" fmla="*/ 290 h 7844"/>
              <a:gd name="T8" fmla="*/ 4116 w 8232"/>
              <a:gd name="T9" fmla="*/ 0 h 7844"/>
              <a:gd name="T10" fmla="*/ 3649 w 8232"/>
              <a:gd name="T11" fmla="*/ 290 h 7844"/>
              <a:gd name="T12" fmla="*/ 2670 w 8232"/>
              <a:gd name="T13" fmla="*/ 2274 h 7844"/>
              <a:gd name="T14" fmla="*/ 482 w 8232"/>
              <a:gd name="T15" fmla="*/ 2592 h 7844"/>
              <a:gd name="T16" fmla="*/ 61 w 8232"/>
              <a:gd name="T17" fmla="*/ 2946 h 7844"/>
              <a:gd name="T18" fmla="*/ 193 w 8232"/>
              <a:gd name="T19" fmla="*/ 3480 h 7844"/>
              <a:gd name="T20" fmla="*/ 1777 w 8232"/>
              <a:gd name="T21" fmla="*/ 5023 h 7844"/>
              <a:gd name="T22" fmla="*/ 1403 w 8232"/>
              <a:gd name="T23" fmla="*/ 7203 h 7844"/>
              <a:gd name="T24" fmla="*/ 1610 w 8232"/>
              <a:gd name="T25" fmla="*/ 7712 h 7844"/>
              <a:gd name="T26" fmla="*/ 2158 w 8232"/>
              <a:gd name="T27" fmla="*/ 7752 h 7844"/>
              <a:gd name="T28" fmla="*/ 4116 w 8232"/>
              <a:gd name="T29" fmla="*/ 6723 h 7844"/>
              <a:gd name="T30" fmla="*/ 6074 w 8232"/>
              <a:gd name="T31" fmla="*/ 7752 h 7844"/>
              <a:gd name="T32" fmla="*/ 6316 w 8232"/>
              <a:gd name="T33" fmla="*/ 7812 h 7844"/>
              <a:gd name="T34" fmla="*/ 6622 w 8232"/>
              <a:gd name="T35" fmla="*/ 7712 h 7844"/>
              <a:gd name="T36" fmla="*/ 6829 w 8232"/>
              <a:gd name="T37" fmla="*/ 7203 h 7844"/>
              <a:gd name="T38" fmla="*/ 6455 w 8232"/>
              <a:gd name="T39" fmla="*/ 5023 h 7844"/>
              <a:gd name="T40" fmla="*/ 8039 w 8232"/>
              <a:gd name="T41" fmla="*/ 3480 h 7844"/>
              <a:gd name="T42" fmla="*/ 8171 w 8232"/>
              <a:gd name="T43" fmla="*/ 2946 h 7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232" h="7844">
                <a:moveTo>
                  <a:pt x="8171" y="2946"/>
                </a:moveTo>
                <a:cubicBezTo>
                  <a:pt x="8109" y="2758"/>
                  <a:pt x="7946" y="2620"/>
                  <a:pt x="7750" y="2592"/>
                </a:cubicBezTo>
                <a:lnTo>
                  <a:pt x="5562" y="2274"/>
                </a:lnTo>
                <a:lnTo>
                  <a:pt x="4583" y="290"/>
                </a:lnTo>
                <a:cubicBezTo>
                  <a:pt x="4495" y="113"/>
                  <a:pt x="4314" y="0"/>
                  <a:pt x="4116" y="0"/>
                </a:cubicBezTo>
                <a:cubicBezTo>
                  <a:pt x="3918" y="0"/>
                  <a:pt x="3737" y="113"/>
                  <a:pt x="3649" y="290"/>
                </a:cubicBezTo>
                <a:lnTo>
                  <a:pt x="2670" y="2274"/>
                </a:lnTo>
                <a:lnTo>
                  <a:pt x="482" y="2592"/>
                </a:lnTo>
                <a:cubicBezTo>
                  <a:pt x="286" y="2620"/>
                  <a:pt x="123" y="2758"/>
                  <a:pt x="61" y="2946"/>
                </a:cubicBezTo>
                <a:cubicBezTo>
                  <a:pt x="0" y="3134"/>
                  <a:pt x="51" y="3341"/>
                  <a:pt x="193" y="3480"/>
                </a:cubicBezTo>
                <a:lnTo>
                  <a:pt x="1777" y="5023"/>
                </a:lnTo>
                <a:lnTo>
                  <a:pt x="1403" y="7203"/>
                </a:lnTo>
                <a:cubicBezTo>
                  <a:pt x="1370" y="7399"/>
                  <a:pt x="1450" y="7596"/>
                  <a:pt x="1610" y="7712"/>
                </a:cubicBezTo>
                <a:cubicBezTo>
                  <a:pt x="1770" y="7829"/>
                  <a:pt x="1983" y="7844"/>
                  <a:pt x="2158" y="7752"/>
                </a:cubicBezTo>
                <a:lnTo>
                  <a:pt x="4116" y="6723"/>
                </a:lnTo>
                <a:lnTo>
                  <a:pt x="6074" y="7752"/>
                </a:lnTo>
                <a:cubicBezTo>
                  <a:pt x="6150" y="7792"/>
                  <a:pt x="6233" y="7812"/>
                  <a:pt x="6316" y="7812"/>
                </a:cubicBezTo>
                <a:cubicBezTo>
                  <a:pt x="6424" y="7812"/>
                  <a:pt x="6531" y="7778"/>
                  <a:pt x="6622" y="7712"/>
                </a:cubicBezTo>
                <a:cubicBezTo>
                  <a:pt x="6782" y="7596"/>
                  <a:pt x="6862" y="7399"/>
                  <a:pt x="6829" y="7203"/>
                </a:cubicBezTo>
                <a:lnTo>
                  <a:pt x="6455" y="5023"/>
                </a:lnTo>
                <a:lnTo>
                  <a:pt x="8039" y="3480"/>
                </a:lnTo>
                <a:cubicBezTo>
                  <a:pt x="8181" y="3341"/>
                  <a:pt x="8232" y="3134"/>
                  <a:pt x="8171" y="2946"/>
                </a:cubicBezTo>
                <a:close/>
              </a:path>
            </a:pathLst>
          </a:custGeom>
          <a:solidFill>
            <a:srgbClr val="FFDA26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 rot="21148891">
            <a:off x="5765660" y="3310056"/>
            <a:ext cx="2133600" cy="31547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</a:t>
            </a:r>
          </a:p>
        </p:txBody>
      </p:sp>
      <p:sp>
        <p:nvSpPr>
          <p:cNvPr id="22" name="文本框 21"/>
          <p:cNvSpPr txBox="1"/>
          <p:nvPr/>
        </p:nvSpPr>
        <p:spPr>
          <a:xfrm rot="152536">
            <a:off x="8287705" y="2721918"/>
            <a:ext cx="2133600" cy="31547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19900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恩</a:t>
            </a:r>
            <a:endParaRPr lang="zh-CN" altLang="en-US" sz="199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cute-star_72428"/>
          <p:cNvSpPr>
            <a:spLocks noChangeAspect="1"/>
          </p:cNvSpPr>
          <p:nvPr/>
        </p:nvSpPr>
        <p:spPr bwMode="auto">
          <a:xfrm rot="20918962">
            <a:off x="8199583" y="2585156"/>
            <a:ext cx="609685" cy="580119"/>
          </a:xfrm>
          <a:custGeom>
            <a:avLst/>
            <a:gdLst>
              <a:gd name="T0" fmla="*/ 8171 w 8232"/>
              <a:gd name="T1" fmla="*/ 2946 h 7844"/>
              <a:gd name="T2" fmla="*/ 7750 w 8232"/>
              <a:gd name="T3" fmla="*/ 2592 h 7844"/>
              <a:gd name="T4" fmla="*/ 5562 w 8232"/>
              <a:gd name="T5" fmla="*/ 2274 h 7844"/>
              <a:gd name="T6" fmla="*/ 4583 w 8232"/>
              <a:gd name="T7" fmla="*/ 290 h 7844"/>
              <a:gd name="T8" fmla="*/ 4116 w 8232"/>
              <a:gd name="T9" fmla="*/ 0 h 7844"/>
              <a:gd name="T10" fmla="*/ 3649 w 8232"/>
              <a:gd name="T11" fmla="*/ 290 h 7844"/>
              <a:gd name="T12" fmla="*/ 2670 w 8232"/>
              <a:gd name="T13" fmla="*/ 2274 h 7844"/>
              <a:gd name="T14" fmla="*/ 482 w 8232"/>
              <a:gd name="T15" fmla="*/ 2592 h 7844"/>
              <a:gd name="T16" fmla="*/ 61 w 8232"/>
              <a:gd name="T17" fmla="*/ 2946 h 7844"/>
              <a:gd name="T18" fmla="*/ 193 w 8232"/>
              <a:gd name="T19" fmla="*/ 3480 h 7844"/>
              <a:gd name="T20" fmla="*/ 1777 w 8232"/>
              <a:gd name="T21" fmla="*/ 5023 h 7844"/>
              <a:gd name="T22" fmla="*/ 1403 w 8232"/>
              <a:gd name="T23" fmla="*/ 7203 h 7844"/>
              <a:gd name="T24" fmla="*/ 1610 w 8232"/>
              <a:gd name="T25" fmla="*/ 7712 h 7844"/>
              <a:gd name="T26" fmla="*/ 2158 w 8232"/>
              <a:gd name="T27" fmla="*/ 7752 h 7844"/>
              <a:gd name="T28" fmla="*/ 4116 w 8232"/>
              <a:gd name="T29" fmla="*/ 6723 h 7844"/>
              <a:gd name="T30" fmla="*/ 6074 w 8232"/>
              <a:gd name="T31" fmla="*/ 7752 h 7844"/>
              <a:gd name="T32" fmla="*/ 6316 w 8232"/>
              <a:gd name="T33" fmla="*/ 7812 h 7844"/>
              <a:gd name="T34" fmla="*/ 6622 w 8232"/>
              <a:gd name="T35" fmla="*/ 7712 h 7844"/>
              <a:gd name="T36" fmla="*/ 6829 w 8232"/>
              <a:gd name="T37" fmla="*/ 7203 h 7844"/>
              <a:gd name="T38" fmla="*/ 6455 w 8232"/>
              <a:gd name="T39" fmla="*/ 5023 h 7844"/>
              <a:gd name="T40" fmla="*/ 8039 w 8232"/>
              <a:gd name="T41" fmla="*/ 3480 h 7844"/>
              <a:gd name="T42" fmla="*/ 8171 w 8232"/>
              <a:gd name="T43" fmla="*/ 2946 h 7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232" h="7844">
                <a:moveTo>
                  <a:pt x="8171" y="2946"/>
                </a:moveTo>
                <a:cubicBezTo>
                  <a:pt x="8109" y="2758"/>
                  <a:pt x="7946" y="2620"/>
                  <a:pt x="7750" y="2592"/>
                </a:cubicBezTo>
                <a:lnTo>
                  <a:pt x="5562" y="2274"/>
                </a:lnTo>
                <a:lnTo>
                  <a:pt x="4583" y="290"/>
                </a:lnTo>
                <a:cubicBezTo>
                  <a:pt x="4495" y="113"/>
                  <a:pt x="4314" y="0"/>
                  <a:pt x="4116" y="0"/>
                </a:cubicBezTo>
                <a:cubicBezTo>
                  <a:pt x="3918" y="0"/>
                  <a:pt x="3737" y="113"/>
                  <a:pt x="3649" y="290"/>
                </a:cubicBezTo>
                <a:lnTo>
                  <a:pt x="2670" y="2274"/>
                </a:lnTo>
                <a:lnTo>
                  <a:pt x="482" y="2592"/>
                </a:lnTo>
                <a:cubicBezTo>
                  <a:pt x="286" y="2620"/>
                  <a:pt x="123" y="2758"/>
                  <a:pt x="61" y="2946"/>
                </a:cubicBezTo>
                <a:cubicBezTo>
                  <a:pt x="0" y="3134"/>
                  <a:pt x="51" y="3341"/>
                  <a:pt x="193" y="3480"/>
                </a:cubicBezTo>
                <a:lnTo>
                  <a:pt x="1777" y="5023"/>
                </a:lnTo>
                <a:lnTo>
                  <a:pt x="1403" y="7203"/>
                </a:lnTo>
                <a:cubicBezTo>
                  <a:pt x="1370" y="7399"/>
                  <a:pt x="1450" y="7596"/>
                  <a:pt x="1610" y="7712"/>
                </a:cubicBezTo>
                <a:cubicBezTo>
                  <a:pt x="1770" y="7829"/>
                  <a:pt x="1983" y="7844"/>
                  <a:pt x="2158" y="7752"/>
                </a:cubicBezTo>
                <a:lnTo>
                  <a:pt x="4116" y="6723"/>
                </a:lnTo>
                <a:lnTo>
                  <a:pt x="6074" y="7752"/>
                </a:lnTo>
                <a:cubicBezTo>
                  <a:pt x="6150" y="7792"/>
                  <a:pt x="6233" y="7812"/>
                  <a:pt x="6316" y="7812"/>
                </a:cubicBezTo>
                <a:cubicBezTo>
                  <a:pt x="6424" y="7812"/>
                  <a:pt x="6531" y="7778"/>
                  <a:pt x="6622" y="7712"/>
                </a:cubicBezTo>
                <a:cubicBezTo>
                  <a:pt x="6782" y="7596"/>
                  <a:pt x="6862" y="7399"/>
                  <a:pt x="6829" y="7203"/>
                </a:cubicBezTo>
                <a:lnTo>
                  <a:pt x="6455" y="5023"/>
                </a:lnTo>
                <a:lnTo>
                  <a:pt x="8039" y="3480"/>
                </a:lnTo>
                <a:cubicBezTo>
                  <a:pt x="8181" y="3341"/>
                  <a:pt x="8232" y="3134"/>
                  <a:pt x="8171" y="2946"/>
                </a:cubicBezTo>
                <a:close/>
              </a:path>
            </a:pathLst>
          </a:custGeom>
          <a:solidFill>
            <a:srgbClr val="FFDA26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6" name="cute-star_72428"/>
          <p:cNvSpPr>
            <a:spLocks noChangeAspect="1"/>
          </p:cNvSpPr>
          <p:nvPr/>
        </p:nvSpPr>
        <p:spPr bwMode="auto">
          <a:xfrm rot="20918962">
            <a:off x="7305505" y="2710734"/>
            <a:ext cx="321105" cy="305533"/>
          </a:xfrm>
          <a:custGeom>
            <a:avLst/>
            <a:gdLst>
              <a:gd name="T0" fmla="*/ 8171 w 8232"/>
              <a:gd name="T1" fmla="*/ 2946 h 7844"/>
              <a:gd name="T2" fmla="*/ 7750 w 8232"/>
              <a:gd name="T3" fmla="*/ 2592 h 7844"/>
              <a:gd name="T4" fmla="*/ 5562 w 8232"/>
              <a:gd name="T5" fmla="*/ 2274 h 7844"/>
              <a:gd name="T6" fmla="*/ 4583 w 8232"/>
              <a:gd name="T7" fmla="*/ 290 h 7844"/>
              <a:gd name="T8" fmla="*/ 4116 w 8232"/>
              <a:gd name="T9" fmla="*/ 0 h 7844"/>
              <a:gd name="T10" fmla="*/ 3649 w 8232"/>
              <a:gd name="T11" fmla="*/ 290 h 7844"/>
              <a:gd name="T12" fmla="*/ 2670 w 8232"/>
              <a:gd name="T13" fmla="*/ 2274 h 7844"/>
              <a:gd name="T14" fmla="*/ 482 w 8232"/>
              <a:gd name="T15" fmla="*/ 2592 h 7844"/>
              <a:gd name="T16" fmla="*/ 61 w 8232"/>
              <a:gd name="T17" fmla="*/ 2946 h 7844"/>
              <a:gd name="T18" fmla="*/ 193 w 8232"/>
              <a:gd name="T19" fmla="*/ 3480 h 7844"/>
              <a:gd name="T20" fmla="*/ 1777 w 8232"/>
              <a:gd name="T21" fmla="*/ 5023 h 7844"/>
              <a:gd name="T22" fmla="*/ 1403 w 8232"/>
              <a:gd name="T23" fmla="*/ 7203 h 7844"/>
              <a:gd name="T24" fmla="*/ 1610 w 8232"/>
              <a:gd name="T25" fmla="*/ 7712 h 7844"/>
              <a:gd name="T26" fmla="*/ 2158 w 8232"/>
              <a:gd name="T27" fmla="*/ 7752 h 7844"/>
              <a:gd name="T28" fmla="*/ 4116 w 8232"/>
              <a:gd name="T29" fmla="*/ 6723 h 7844"/>
              <a:gd name="T30" fmla="*/ 6074 w 8232"/>
              <a:gd name="T31" fmla="*/ 7752 h 7844"/>
              <a:gd name="T32" fmla="*/ 6316 w 8232"/>
              <a:gd name="T33" fmla="*/ 7812 h 7844"/>
              <a:gd name="T34" fmla="*/ 6622 w 8232"/>
              <a:gd name="T35" fmla="*/ 7712 h 7844"/>
              <a:gd name="T36" fmla="*/ 6829 w 8232"/>
              <a:gd name="T37" fmla="*/ 7203 h 7844"/>
              <a:gd name="T38" fmla="*/ 6455 w 8232"/>
              <a:gd name="T39" fmla="*/ 5023 h 7844"/>
              <a:gd name="T40" fmla="*/ 8039 w 8232"/>
              <a:gd name="T41" fmla="*/ 3480 h 7844"/>
              <a:gd name="T42" fmla="*/ 8171 w 8232"/>
              <a:gd name="T43" fmla="*/ 2946 h 7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232" h="7844">
                <a:moveTo>
                  <a:pt x="8171" y="2946"/>
                </a:moveTo>
                <a:cubicBezTo>
                  <a:pt x="8109" y="2758"/>
                  <a:pt x="7946" y="2620"/>
                  <a:pt x="7750" y="2592"/>
                </a:cubicBezTo>
                <a:lnTo>
                  <a:pt x="5562" y="2274"/>
                </a:lnTo>
                <a:lnTo>
                  <a:pt x="4583" y="290"/>
                </a:lnTo>
                <a:cubicBezTo>
                  <a:pt x="4495" y="113"/>
                  <a:pt x="4314" y="0"/>
                  <a:pt x="4116" y="0"/>
                </a:cubicBezTo>
                <a:cubicBezTo>
                  <a:pt x="3918" y="0"/>
                  <a:pt x="3737" y="113"/>
                  <a:pt x="3649" y="290"/>
                </a:cubicBezTo>
                <a:lnTo>
                  <a:pt x="2670" y="2274"/>
                </a:lnTo>
                <a:lnTo>
                  <a:pt x="482" y="2592"/>
                </a:lnTo>
                <a:cubicBezTo>
                  <a:pt x="286" y="2620"/>
                  <a:pt x="123" y="2758"/>
                  <a:pt x="61" y="2946"/>
                </a:cubicBezTo>
                <a:cubicBezTo>
                  <a:pt x="0" y="3134"/>
                  <a:pt x="51" y="3341"/>
                  <a:pt x="193" y="3480"/>
                </a:cubicBezTo>
                <a:lnTo>
                  <a:pt x="1777" y="5023"/>
                </a:lnTo>
                <a:lnTo>
                  <a:pt x="1403" y="7203"/>
                </a:lnTo>
                <a:cubicBezTo>
                  <a:pt x="1370" y="7399"/>
                  <a:pt x="1450" y="7596"/>
                  <a:pt x="1610" y="7712"/>
                </a:cubicBezTo>
                <a:cubicBezTo>
                  <a:pt x="1770" y="7829"/>
                  <a:pt x="1983" y="7844"/>
                  <a:pt x="2158" y="7752"/>
                </a:cubicBezTo>
                <a:lnTo>
                  <a:pt x="4116" y="6723"/>
                </a:lnTo>
                <a:lnTo>
                  <a:pt x="6074" y="7752"/>
                </a:lnTo>
                <a:cubicBezTo>
                  <a:pt x="6150" y="7792"/>
                  <a:pt x="6233" y="7812"/>
                  <a:pt x="6316" y="7812"/>
                </a:cubicBezTo>
                <a:cubicBezTo>
                  <a:pt x="6424" y="7812"/>
                  <a:pt x="6531" y="7778"/>
                  <a:pt x="6622" y="7712"/>
                </a:cubicBezTo>
                <a:cubicBezTo>
                  <a:pt x="6782" y="7596"/>
                  <a:pt x="6862" y="7399"/>
                  <a:pt x="6829" y="7203"/>
                </a:cubicBezTo>
                <a:lnTo>
                  <a:pt x="6455" y="5023"/>
                </a:lnTo>
                <a:lnTo>
                  <a:pt x="8039" y="3480"/>
                </a:lnTo>
                <a:cubicBezTo>
                  <a:pt x="8181" y="3341"/>
                  <a:pt x="8232" y="3134"/>
                  <a:pt x="8171" y="2946"/>
                </a:cubicBezTo>
                <a:close/>
              </a:path>
            </a:pathLst>
          </a:custGeom>
          <a:solidFill>
            <a:srgbClr val="FFDA26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7" name="cute-star_72428"/>
          <p:cNvSpPr>
            <a:spLocks noChangeAspect="1"/>
          </p:cNvSpPr>
          <p:nvPr/>
        </p:nvSpPr>
        <p:spPr bwMode="auto">
          <a:xfrm rot="20918962">
            <a:off x="3023292" y="2273947"/>
            <a:ext cx="321105" cy="305533"/>
          </a:xfrm>
          <a:custGeom>
            <a:avLst/>
            <a:gdLst>
              <a:gd name="T0" fmla="*/ 8171 w 8232"/>
              <a:gd name="T1" fmla="*/ 2946 h 7844"/>
              <a:gd name="T2" fmla="*/ 7750 w 8232"/>
              <a:gd name="T3" fmla="*/ 2592 h 7844"/>
              <a:gd name="T4" fmla="*/ 5562 w 8232"/>
              <a:gd name="T5" fmla="*/ 2274 h 7844"/>
              <a:gd name="T6" fmla="*/ 4583 w 8232"/>
              <a:gd name="T7" fmla="*/ 290 h 7844"/>
              <a:gd name="T8" fmla="*/ 4116 w 8232"/>
              <a:gd name="T9" fmla="*/ 0 h 7844"/>
              <a:gd name="T10" fmla="*/ 3649 w 8232"/>
              <a:gd name="T11" fmla="*/ 290 h 7844"/>
              <a:gd name="T12" fmla="*/ 2670 w 8232"/>
              <a:gd name="T13" fmla="*/ 2274 h 7844"/>
              <a:gd name="T14" fmla="*/ 482 w 8232"/>
              <a:gd name="T15" fmla="*/ 2592 h 7844"/>
              <a:gd name="T16" fmla="*/ 61 w 8232"/>
              <a:gd name="T17" fmla="*/ 2946 h 7844"/>
              <a:gd name="T18" fmla="*/ 193 w 8232"/>
              <a:gd name="T19" fmla="*/ 3480 h 7844"/>
              <a:gd name="T20" fmla="*/ 1777 w 8232"/>
              <a:gd name="T21" fmla="*/ 5023 h 7844"/>
              <a:gd name="T22" fmla="*/ 1403 w 8232"/>
              <a:gd name="T23" fmla="*/ 7203 h 7844"/>
              <a:gd name="T24" fmla="*/ 1610 w 8232"/>
              <a:gd name="T25" fmla="*/ 7712 h 7844"/>
              <a:gd name="T26" fmla="*/ 2158 w 8232"/>
              <a:gd name="T27" fmla="*/ 7752 h 7844"/>
              <a:gd name="T28" fmla="*/ 4116 w 8232"/>
              <a:gd name="T29" fmla="*/ 6723 h 7844"/>
              <a:gd name="T30" fmla="*/ 6074 w 8232"/>
              <a:gd name="T31" fmla="*/ 7752 h 7844"/>
              <a:gd name="T32" fmla="*/ 6316 w 8232"/>
              <a:gd name="T33" fmla="*/ 7812 h 7844"/>
              <a:gd name="T34" fmla="*/ 6622 w 8232"/>
              <a:gd name="T35" fmla="*/ 7712 h 7844"/>
              <a:gd name="T36" fmla="*/ 6829 w 8232"/>
              <a:gd name="T37" fmla="*/ 7203 h 7844"/>
              <a:gd name="T38" fmla="*/ 6455 w 8232"/>
              <a:gd name="T39" fmla="*/ 5023 h 7844"/>
              <a:gd name="T40" fmla="*/ 8039 w 8232"/>
              <a:gd name="T41" fmla="*/ 3480 h 7844"/>
              <a:gd name="T42" fmla="*/ 8171 w 8232"/>
              <a:gd name="T43" fmla="*/ 2946 h 7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232" h="7844">
                <a:moveTo>
                  <a:pt x="8171" y="2946"/>
                </a:moveTo>
                <a:cubicBezTo>
                  <a:pt x="8109" y="2758"/>
                  <a:pt x="7946" y="2620"/>
                  <a:pt x="7750" y="2592"/>
                </a:cubicBezTo>
                <a:lnTo>
                  <a:pt x="5562" y="2274"/>
                </a:lnTo>
                <a:lnTo>
                  <a:pt x="4583" y="290"/>
                </a:lnTo>
                <a:cubicBezTo>
                  <a:pt x="4495" y="113"/>
                  <a:pt x="4314" y="0"/>
                  <a:pt x="4116" y="0"/>
                </a:cubicBezTo>
                <a:cubicBezTo>
                  <a:pt x="3918" y="0"/>
                  <a:pt x="3737" y="113"/>
                  <a:pt x="3649" y="290"/>
                </a:cubicBezTo>
                <a:lnTo>
                  <a:pt x="2670" y="2274"/>
                </a:lnTo>
                <a:lnTo>
                  <a:pt x="482" y="2592"/>
                </a:lnTo>
                <a:cubicBezTo>
                  <a:pt x="286" y="2620"/>
                  <a:pt x="123" y="2758"/>
                  <a:pt x="61" y="2946"/>
                </a:cubicBezTo>
                <a:cubicBezTo>
                  <a:pt x="0" y="3134"/>
                  <a:pt x="51" y="3341"/>
                  <a:pt x="193" y="3480"/>
                </a:cubicBezTo>
                <a:lnTo>
                  <a:pt x="1777" y="5023"/>
                </a:lnTo>
                <a:lnTo>
                  <a:pt x="1403" y="7203"/>
                </a:lnTo>
                <a:cubicBezTo>
                  <a:pt x="1370" y="7399"/>
                  <a:pt x="1450" y="7596"/>
                  <a:pt x="1610" y="7712"/>
                </a:cubicBezTo>
                <a:cubicBezTo>
                  <a:pt x="1770" y="7829"/>
                  <a:pt x="1983" y="7844"/>
                  <a:pt x="2158" y="7752"/>
                </a:cubicBezTo>
                <a:lnTo>
                  <a:pt x="4116" y="6723"/>
                </a:lnTo>
                <a:lnTo>
                  <a:pt x="6074" y="7752"/>
                </a:lnTo>
                <a:cubicBezTo>
                  <a:pt x="6150" y="7792"/>
                  <a:pt x="6233" y="7812"/>
                  <a:pt x="6316" y="7812"/>
                </a:cubicBezTo>
                <a:cubicBezTo>
                  <a:pt x="6424" y="7812"/>
                  <a:pt x="6531" y="7778"/>
                  <a:pt x="6622" y="7712"/>
                </a:cubicBezTo>
                <a:cubicBezTo>
                  <a:pt x="6782" y="7596"/>
                  <a:pt x="6862" y="7399"/>
                  <a:pt x="6829" y="7203"/>
                </a:cubicBezTo>
                <a:lnTo>
                  <a:pt x="6455" y="5023"/>
                </a:lnTo>
                <a:lnTo>
                  <a:pt x="8039" y="3480"/>
                </a:lnTo>
                <a:cubicBezTo>
                  <a:pt x="8181" y="3341"/>
                  <a:pt x="8232" y="3134"/>
                  <a:pt x="8171" y="2946"/>
                </a:cubicBezTo>
                <a:close/>
              </a:path>
            </a:pathLst>
          </a:custGeom>
          <a:solidFill>
            <a:srgbClr val="FFDA26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9" name="brightness_173373"/>
          <p:cNvSpPr>
            <a:spLocks noChangeAspect="1"/>
          </p:cNvSpPr>
          <p:nvPr/>
        </p:nvSpPr>
        <p:spPr bwMode="auto">
          <a:xfrm>
            <a:off x="7029261" y="513323"/>
            <a:ext cx="1507167" cy="1504186"/>
          </a:xfrm>
          <a:custGeom>
            <a:avLst/>
            <a:gdLst>
              <a:gd name="connsiteX0" fmla="*/ 303467 w 606933"/>
              <a:gd name="connsiteY0" fmla="*/ 514139 h 605733"/>
              <a:gd name="connsiteX1" fmla="*/ 318674 w 606933"/>
              <a:gd name="connsiteY1" fmla="*/ 529309 h 605733"/>
              <a:gd name="connsiteX2" fmla="*/ 318674 w 606933"/>
              <a:gd name="connsiteY2" fmla="*/ 590563 h 605733"/>
              <a:gd name="connsiteX3" fmla="*/ 303467 w 606933"/>
              <a:gd name="connsiteY3" fmla="*/ 605733 h 605733"/>
              <a:gd name="connsiteX4" fmla="*/ 288260 w 606933"/>
              <a:gd name="connsiteY4" fmla="*/ 590563 h 605733"/>
              <a:gd name="connsiteX5" fmla="*/ 288260 w 606933"/>
              <a:gd name="connsiteY5" fmla="*/ 529309 h 605733"/>
              <a:gd name="connsiteX6" fmla="*/ 303467 w 606933"/>
              <a:gd name="connsiteY6" fmla="*/ 514139 h 605733"/>
              <a:gd name="connsiteX7" fmla="*/ 463805 w 606933"/>
              <a:gd name="connsiteY7" fmla="*/ 447829 h 605733"/>
              <a:gd name="connsiteX8" fmla="*/ 474415 w 606933"/>
              <a:gd name="connsiteY8" fmla="*/ 452338 h 605733"/>
              <a:gd name="connsiteX9" fmla="*/ 518001 w 606933"/>
              <a:gd name="connsiteY9" fmla="*/ 495570 h 605733"/>
              <a:gd name="connsiteX10" fmla="*/ 518001 w 606933"/>
              <a:gd name="connsiteY10" fmla="*/ 517043 h 605733"/>
              <a:gd name="connsiteX11" fmla="*/ 507104 w 606933"/>
              <a:gd name="connsiteY11" fmla="*/ 521337 h 605733"/>
              <a:gd name="connsiteX12" fmla="*/ 496494 w 606933"/>
              <a:gd name="connsiteY12" fmla="*/ 517043 h 605733"/>
              <a:gd name="connsiteX13" fmla="*/ 453195 w 606933"/>
              <a:gd name="connsiteY13" fmla="*/ 473525 h 605733"/>
              <a:gd name="connsiteX14" fmla="*/ 453195 w 606933"/>
              <a:gd name="connsiteY14" fmla="*/ 452338 h 605733"/>
              <a:gd name="connsiteX15" fmla="*/ 463805 w 606933"/>
              <a:gd name="connsiteY15" fmla="*/ 447829 h 605733"/>
              <a:gd name="connsiteX16" fmla="*/ 142986 w 606933"/>
              <a:gd name="connsiteY16" fmla="*/ 447829 h 605733"/>
              <a:gd name="connsiteX17" fmla="*/ 153738 w 606933"/>
              <a:gd name="connsiteY17" fmla="*/ 452338 h 605733"/>
              <a:gd name="connsiteX18" fmla="*/ 153738 w 606933"/>
              <a:gd name="connsiteY18" fmla="*/ 473525 h 605733"/>
              <a:gd name="connsiteX19" fmla="*/ 110441 w 606933"/>
              <a:gd name="connsiteY19" fmla="*/ 517043 h 605733"/>
              <a:gd name="connsiteX20" fmla="*/ 99545 w 606933"/>
              <a:gd name="connsiteY20" fmla="*/ 521337 h 605733"/>
              <a:gd name="connsiteX21" fmla="*/ 88936 w 606933"/>
              <a:gd name="connsiteY21" fmla="*/ 517043 h 605733"/>
              <a:gd name="connsiteX22" fmla="*/ 88936 w 606933"/>
              <a:gd name="connsiteY22" fmla="*/ 495570 h 605733"/>
              <a:gd name="connsiteX23" fmla="*/ 132233 w 606933"/>
              <a:gd name="connsiteY23" fmla="*/ 452338 h 605733"/>
              <a:gd name="connsiteX24" fmla="*/ 142986 w 606933"/>
              <a:gd name="connsiteY24" fmla="*/ 447829 h 605733"/>
              <a:gd name="connsiteX25" fmla="*/ 530332 w 606933"/>
              <a:gd name="connsiteY25" fmla="*/ 287695 h 605733"/>
              <a:gd name="connsiteX26" fmla="*/ 591728 w 606933"/>
              <a:gd name="connsiteY26" fmla="*/ 287695 h 605733"/>
              <a:gd name="connsiteX27" fmla="*/ 606933 w 606933"/>
              <a:gd name="connsiteY27" fmla="*/ 302867 h 605733"/>
              <a:gd name="connsiteX28" fmla="*/ 591728 w 606933"/>
              <a:gd name="connsiteY28" fmla="*/ 318038 h 605733"/>
              <a:gd name="connsiteX29" fmla="*/ 530332 w 606933"/>
              <a:gd name="connsiteY29" fmla="*/ 318038 h 605733"/>
              <a:gd name="connsiteX30" fmla="*/ 515127 w 606933"/>
              <a:gd name="connsiteY30" fmla="*/ 302867 h 605733"/>
              <a:gd name="connsiteX31" fmla="*/ 530332 w 606933"/>
              <a:gd name="connsiteY31" fmla="*/ 287695 h 605733"/>
              <a:gd name="connsiteX32" fmla="*/ 15205 w 606933"/>
              <a:gd name="connsiteY32" fmla="*/ 287695 h 605733"/>
              <a:gd name="connsiteX33" fmla="*/ 76601 w 606933"/>
              <a:gd name="connsiteY33" fmla="*/ 287695 h 605733"/>
              <a:gd name="connsiteX34" fmla="*/ 91806 w 606933"/>
              <a:gd name="connsiteY34" fmla="*/ 302867 h 605733"/>
              <a:gd name="connsiteX35" fmla="*/ 76601 w 606933"/>
              <a:gd name="connsiteY35" fmla="*/ 318038 h 605733"/>
              <a:gd name="connsiteX36" fmla="*/ 15205 w 606933"/>
              <a:gd name="connsiteY36" fmla="*/ 318038 h 605733"/>
              <a:gd name="connsiteX37" fmla="*/ 0 w 606933"/>
              <a:gd name="connsiteY37" fmla="*/ 302867 h 605733"/>
              <a:gd name="connsiteX38" fmla="*/ 15205 w 606933"/>
              <a:gd name="connsiteY38" fmla="*/ 287695 h 605733"/>
              <a:gd name="connsiteX39" fmla="*/ 303469 w 606933"/>
              <a:gd name="connsiteY39" fmla="*/ 151434 h 605733"/>
              <a:gd name="connsiteX40" fmla="*/ 151711 w 606933"/>
              <a:gd name="connsiteY40" fmla="*/ 302868 h 605733"/>
              <a:gd name="connsiteX41" fmla="*/ 303469 w 606933"/>
              <a:gd name="connsiteY41" fmla="*/ 454302 h 605733"/>
              <a:gd name="connsiteX42" fmla="*/ 455227 w 606933"/>
              <a:gd name="connsiteY42" fmla="*/ 302868 h 605733"/>
              <a:gd name="connsiteX43" fmla="*/ 303469 w 606933"/>
              <a:gd name="connsiteY43" fmla="*/ 151434 h 605733"/>
              <a:gd name="connsiteX44" fmla="*/ 303469 w 606933"/>
              <a:gd name="connsiteY44" fmla="*/ 121090 h 605733"/>
              <a:gd name="connsiteX45" fmla="*/ 485349 w 606933"/>
              <a:gd name="connsiteY45" fmla="*/ 302868 h 605733"/>
              <a:gd name="connsiteX46" fmla="*/ 303469 w 606933"/>
              <a:gd name="connsiteY46" fmla="*/ 484360 h 605733"/>
              <a:gd name="connsiteX47" fmla="*/ 121302 w 606933"/>
              <a:gd name="connsiteY47" fmla="*/ 302868 h 605733"/>
              <a:gd name="connsiteX48" fmla="*/ 303469 w 606933"/>
              <a:gd name="connsiteY48" fmla="*/ 121090 h 605733"/>
              <a:gd name="connsiteX49" fmla="*/ 507248 w 606933"/>
              <a:gd name="connsiteY49" fmla="*/ 84206 h 605733"/>
              <a:gd name="connsiteX50" fmla="*/ 518001 w 606933"/>
              <a:gd name="connsiteY50" fmla="*/ 88715 h 605733"/>
              <a:gd name="connsiteX51" fmla="*/ 518001 w 606933"/>
              <a:gd name="connsiteY51" fmla="*/ 110188 h 605733"/>
              <a:gd name="connsiteX52" fmla="*/ 474415 w 606933"/>
              <a:gd name="connsiteY52" fmla="*/ 153419 h 605733"/>
              <a:gd name="connsiteX53" fmla="*/ 463805 w 606933"/>
              <a:gd name="connsiteY53" fmla="*/ 157714 h 605733"/>
              <a:gd name="connsiteX54" fmla="*/ 453195 w 606933"/>
              <a:gd name="connsiteY54" fmla="*/ 153419 h 605733"/>
              <a:gd name="connsiteX55" fmla="*/ 453195 w 606933"/>
              <a:gd name="connsiteY55" fmla="*/ 131947 h 605733"/>
              <a:gd name="connsiteX56" fmla="*/ 496494 w 606933"/>
              <a:gd name="connsiteY56" fmla="*/ 88715 h 605733"/>
              <a:gd name="connsiteX57" fmla="*/ 507248 w 606933"/>
              <a:gd name="connsiteY57" fmla="*/ 84206 h 605733"/>
              <a:gd name="connsiteX58" fmla="*/ 99581 w 606933"/>
              <a:gd name="connsiteY58" fmla="*/ 84206 h 605733"/>
              <a:gd name="connsiteX59" fmla="*/ 110441 w 606933"/>
              <a:gd name="connsiteY59" fmla="*/ 88715 h 605733"/>
              <a:gd name="connsiteX60" fmla="*/ 153738 w 606933"/>
              <a:gd name="connsiteY60" fmla="*/ 131947 h 605733"/>
              <a:gd name="connsiteX61" fmla="*/ 153738 w 606933"/>
              <a:gd name="connsiteY61" fmla="*/ 153419 h 605733"/>
              <a:gd name="connsiteX62" fmla="*/ 142842 w 606933"/>
              <a:gd name="connsiteY62" fmla="*/ 157714 h 605733"/>
              <a:gd name="connsiteX63" fmla="*/ 132233 w 606933"/>
              <a:gd name="connsiteY63" fmla="*/ 153419 h 605733"/>
              <a:gd name="connsiteX64" fmla="*/ 88936 w 606933"/>
              <a:gd name="connsiteY64" fmla="*/ 110188 h 605733"/>
              <a:gd name="connsiteX65" fmla="*/ 88936 w 606933"/>
              <a:gd name="connsiteY65" fmla="*/ 88715 h 605733"/>
              <a:gd name="connsiteX66" fmla="*/ 99581 w 606933"/>
              <a:gd name="connsiteY66" fmla="*/ 84206 h 605733"/>
              <a:gd name="connsiteX67" fmla="*/ 303467 w 606933"/>
              <a:gd name="connsiteY67" fmla="*/ 0 h 605733"/>
              <a:gd name="connsiteX68" fmla="*/ 318674 w 606933"/>
              <a:gd name="connsiteY68" fmla="*/ 15170 h 605733"/>
              <a:gd name="connsiteX69" fmla="*/ 318674 w 606933"/>
              <a:gd name="connsiteY69" fmla="*/ 76424 h 605733"/>
              <a:gd name="connsiteX70" fmla="*/ 303467 w 606933"/>
              <a:gd name="connsiteY70" fmla="*/ 91594 h 605733"/>
              <a:gd name="connsiteX71" fmla="*/ 288260 w 606933"/>
              <a:gd name="connsiteY71" fmla="*/ 76424 h 605733"/>
              <a:gd name="connsiteX72" fmla="*/ 288260 w 606933"/>
              <a:gd name="connsiteY72" fmla="*/ 15170 h 605733"/>
              <a:gd name="connsiteX73" fmla="*/ 303467 w 606933"/>
              <a:gd name="connsiteY73" fmla="*/ 0 h 60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6933" h="605733">
                <a:moveTo>
                  <a:pt x="303467" y="514139"/>
                </a:moveTo>
                <a:cubicBezTo>
                  <a:pt x="311788" y="514139"/>
                  <a:pt x="318674" y="520722"/>
                  <a:pt x="318674" y="529309"/>
                </a:cubicBezTo>
                <a:lnTo>
                  <a:pt x="318674" y="590563"/>
                </a:lnTo>
                <a:cubicBezTo>
                  <a:pt x="318674" y="598864"/>
                  <a:pt x="311788" y="605733"/>
                  <a:pt x="303467" y="605733"/>
                </a:cubicBezTo>
                <a:cubicBezTo>
                  <a:pt x="295146" y="605733"/>
                  <a:pt x="288260" y="598864"/>
                  <a:pt x="288260" y="590563"/>
                </a:cubicBezTo>
                <a:lnTo>
                  <a:pt x="288260" y="529309"/>
                </a:lnTo>
                <a:cubicBezTo>
                  <a:pt x="288260" y="521009"/>
                  <a:pt x="295146" y="514139"/>
                  <a:pt x="303467" y="514139"/>
                </a:cubicBezTo>
                <a:close/>
                <a:moveTo>
                  <a:pt x="463805" y="447829"/>
                </a:moveTo>
                <a:cubicBezTo>
                  <a:pt x="467676" y="447829"/>
                  <a:pt x="471547" y="449332"/>
                  <a:pt x="474415" y="452338"/>
                </a:cubicBezTo>
                <a:lnTo>
                  <a:pt x="518001" y="495570"/>
                </a:lnTo>
                <a:cubicBezTo>
                  <a:pt x="523736" y="501582"/>
                  <a:pt x="523736" y="511030"/>
                  <a:pt x="518001" y="517043"/>
                </a:cubicBezTo>
                <a:cubicBezTo>
                  <a:pt x="514847" y="519906"/>
                  <a:pt x="511119" y="521337"/>
                  <a:pt x="507104" y="521337"/>
                </a:cubicBezTo>
                <a:cubicBezTo>
                  <a:pt x="503377" y="521337"/>
                  <a:pt x="499362" y="519906"/>
                  <a:pt x="496494" y="517043"/>
                </a:cubicBezTo>
                <a:lnTo>
                  <a:pt x="453195" y="473525"/>
                </a:lnTo>
                <a:cubicBezTo>
                  <a:pt x="447173" y="467799"/>
                  <a:pt x="447173" y="458064"/>
                  <a:pt x="453195" y="452338"/>
                </a:cubicBezTo>
                <a:cubicBezTo>
                  <a:pt x="456062" y="449332"/>
                  <a:pt x="459933" y="447829"/>
                  <a:pt x="463805" y="447829"/>
                </a:cubicBezTo>
                <a:close/>
                <a:moveTo>
                  <a:pt x="142986" y="447829"/>
                </a:moveTo>
                <a:cubicBezTo>
                  <a:pt x="146857" y="447829"/>
                  <a:pt x="150728" y="449332"/>
                  <a:pt x="153738" y="452338"/>
                </a:cubicBezTo>
                <a:cubicBezTo>
                  <a:pt x="159760" y="458064"/>
                  <a:pt x="159760" y="467799"/>
                  <a:pt x="153738" y="473525"/>
                </a:cubicBezTo>
                <a:lnTo>
                  <a:pt x="110441" y="517043"/>
                </a:lnTo>
                <a:cubicBezTo>
                  <a:pt x="107287" y="519906"/>
                  <a:pt x="103559" y="521337"/>
                  <a:pt x="99545" y="521337"/>
                </a:cubicBezTo>
                <a:cubicBezTo>
                  <a:pt x="95817" y="521337"/>
                  <a:pt x="91803" y="519906"/>
                  <a:pt x="88936" y="517043"/>
                </a:cubicBezTo>
                <a:cubicBezTo>
                  <a:pt x="82914" y="511030"/>
                  <a:pt x="82914" y="501582"/>
                  <a:pt x="88936" y="495570"/>
                </a:cubicBezTo>
                <a:lnTo>
                  <a:pt x="132233" y="452338"/>
                </a:lnTo>
                <a:cubicBezTo>
                  <a:pt x="135244" y="449332"/>
                  <a:pt x="139115" y="447829"/>
                  <a:pt x="142986" y="447829"/>
                </a:cubicBezTo>
                <a:close/>
                <a:moveTo>
                  <a:pt x="530332" y="287695"/>
                </a:moveTo>
                <a:lnTo>
                  <a:pt x="591728" y="287695"/>
                </a:lnTo>
                <a:cubicBezTo>
                  <a:pt x="600048" y="287695"/>
                  <a:pt x="606933" y="294565"/>
                  <a:pt x="606933" y="302867"/>
                </a:cubicBezTo>
                <a:cubicBezTo>
                  <a:pt x="606933" y="311168"/>
                  <a:pt x="600048" y="318038"/>
                  <a:pt x="591728" y="318038"/>
                </a:cubicBezTo>
                <a:lnTo>
                  <a:pt x="530332" y="318038"/>
                </a:lnTo>
                <a:cubicBezTo>
                  <a:pt x="522012" y="318038"/>
                  <a:pt x="515127" y="311168"/>
                  <a:pt x="515127" y="302867"/>
                </a:cubicBezTo>
                <a:cubicBezTo>
                  <a:pt x="515127" y="294565"/>
                  <a:pt x="522012" y="287695"/>
                  <a:pt x="530332" y="287695"/>
                </a:cubicBezTo>
                <a:close/>
                <a:moveTo>
                  <a:pt x="15205" y="287695"/>
                </a:moveTo>
                <a:lnTo>
                  <a:pt x="76601" y="287695"/>
                </a:lnTo>
                <a:cubicBezTo>
                  <a:pt x="84921" y="287695"/>
                  <a:pt x="91806" y="294565"/>
                  <a:pt x="91806" y="302867"/>
                </a:cubicBezTo>
                <a:cubicBezTo>
                  <a:pt x="91806" y="311168"/>
                  <a:pt x="84921" y="318038"/>
                  <a:pt x="76601" y="318038"/>
                </a:cubicBezTo>
                <a:lnTo>
                  <a:pt x="15205" y="318038"/>
                </a:lnTo>
                <a:cubicBezTo>
                  <a:pt x="6885" y="318038"/>
                  <a:pt x="0" y="311168"/>
                  <a:pt x="0" y="302867"/>
                </a:cubicBezTo>
                <a:cubicBezTo>
                  <a:pt x="0" y="294565"/>
                  <a:pt x="6885" y="287695"/>
                  <a:pt x="15205" y="287695"/>
                </a:cubicBezTo>
                <a:close/>
                <a:moveTo>
                  <a:pt x="303469" y="151434"/>
                </a:moveTo>
                <a:cubicBezTo>
                  <a:pt x="219701" y="151434"/>
                  <a:pt x="151711" y="219279"/>
                  <a:pt x="151711" y="302868"/>
                </a:cubicBezTo>
                <a:cubicBezTo>
                  <a:pt x="151711" y="386171"/>
                  <a:pt x="219701" y="454302"/>
                  <a:pt x="303469" y="454302"/>
                </a:cubicBezTo>
                <a:cubicBezTo>
                  <a:pt x="386950" y="454302"/>
                  <a:pt x="455227" y="386171"/>
                  <a:pt x="455227" y="302868"/>
                </a:cubicBezTo>
                <a:cubicBezTo>
                  <a:pt x="455227" y="219279"/>
                  <a:pt x="386950" y="151434"/>
                  <a:pt x="303469" y="151434"/>
                </a:cubicBezTo>
                <a:close/>
                <a:moveTo>
                  <a:pt x="303469" y="121090"/>
                </a:moveTo>
                <a:cubicBezTo>
                  <a:pt x="403876" y="121090"/>
                  <a:pt x="485349" y="202675"/>
                  <a:pt x="485349" y="302868"/>
                </a:cubicBezTo>
                <a:cubicBezTo>
                  <a:pt x="485349" y="403061"/>
                  <a:pt x="403876" y="484360"/>
                  <a:pt x="303469" y="484360"/>
                </a:cubicBezTo>
                <a:cubicBezTo>
                  <a:pt x="203062" y="484360"/>
                  <a:pt x="121302" y="403061"/>
                  <a:pt x="121302" y="302868"/>
                </a:cubicBezTo>
                <a:cubicBezTo>
                  <a:pt x="121302" y="202675"/>
                  <a:pt x="203062" y="121090"/>
                  <a:pt x="303469" y="121090"/>
                </a:cubicBezTo>
                <a:close/>
                <a:moveTo>
                  <a:pt x="507248" y="84206"/>
                </a:moveTo>
                <a:cubicBezTo>
                  <a:pt x="511119" y="84206"/>
                  <a:pt x="514990" y="85709"/>
                  <a:pt x="518001" y="88715"/>
                </a:cubicBezTo>
                <a:cubicBezTo>
                  <a:pt x="523736" y="94441"/>
                  <a:pt x="523736" y="104175"/>
                  <a:pt x="518001" y="110188"/>
                </a:cubicBezTo>
                <a:lnTo>
                  <a:pt x="474415" y="153419"/>
                </a:lnTo>
                <a:cubicBezTo>
                  <a:pt x="471547" y="156282"/>
                  <a:pt x="467819" y="157714"/>
                  <a:pt x="463805" y="157714"/>
                </a:cubicBezTo>
                <a:cubicBezTo>
                  <a:pt x="460077" y="157714"/>
                  <a:pt x="456062" y="156282"/>
                  <a:pt x="453195" y="153419"/>
                </a:cubicBezTo>
                <a:cubicBezTo>
                  <a:pt x="447173" y="147407"/>
                  <a:pt x="447173" y="137959"/>
                  <a:pt x="453195" y="131947"/>
                </a:cubicBezTo>
                <a:lnTo>
                  <a:pt x="496494" y="88715"/>
                </a:lnTo>
                <a:cubicBezTo>
                  <a:pt x="499505" y="85709"/>
                  <a:pt x="503376" y="84206"/>
                  <a:pt x="507248" y="84206"/>
                </a:cubicBezTo>
                <a:close/>
                <a:moveTo>
                  <a:pt x="99581" y="84206"/>
                </a:moveTo>
                <a:cubicBezTo>
                  <a:pt x="103487" y="84206"/>
                  <a:pt x="107430" y="85709"/>
                  <a:pt x="110441" y="88715"/>
                </a:cubicBezTo>
                <a:lnTo>
                  <a:pt x="153738" y="131947"/>
                </a:lnTo>
                <a:cubicBezTo>
                  <a:pt x="159760" y="137959"/>
                  <a:pt x="159760" y="147407"/>
                  <a:pt x="153738" y="153419"/>
                </a:cubicBezTo>
                <a:cubicBezTo>
                  <a:pt x="150871" y="156282"/>
                  <a:pt x="146857" y="157714"/>
                  <a:pt x="142842" y="157714"/>
                </a:cubicBezTo>
                <a:cubicBezTo>
                  <a:pt x="139115" y="157714"/>
                  <a:pt x="135100" y="156282"/>
                  <a:pt x="132233" y="153419"/>
                </a:cubicBezTo>
                <a:lnTo>
                  <a:pt x="88936" y="110188"/>
                </a:lnTo>
                <a:cubicBezTo>
                  <a:pt x="82914" y="104175"/>
                  <a:pt x="82914" y="94441"/>
                  <a:pt x="88936" y="88715"/>
                </a:cubicBezTo>
                <a:cubicBezTo>
                  <a:pt x="91803" y="85709"/>
                  <a:pt x="95674" y="84206"/>
                  <a:pt x="99581" y="84206"/>
                </a:cubicBezTo>
                <a:close/>
                <a:moveTo>
                  <a:pt x="303467" y="0"/>
                </a:moveTo>
                <a:cubicBezTo>
                  <a:pt x="311788" y="0"/>
                  <a:pt x="318674" y="6869"/>
                  <a:pt x="318674" y="15170"/>
                </a:cubicBezTo>
                <a:lnTo>
                  <a:pt x="318674" y="76424"/>
                </a:lnTo>
                <a:cubicBezTo>
                  <a:pt x="318674" y="84724"/>
                  <a:pt x="311788" y="91594"/>
                  <a:pt x="303467" y="91594"/>
                </a:cubicBezTo>
                <a:cubicBezTo>
                  <a:pt x="295146" y="91594"/>
                  <a:pt x="288260" y="84724"/>
                  <a:pt x="288260" y="76424"/>
                </a:cubicBezTo>
                <a:lnTo>
                  <a:pt x="288260" y="15170"/>
                </a:lnTo>
                <a:cubicBezTo>
                  <a:pt x="288260" y="6869"/>
                  <a:pt x="295146" y="0"/>
                  <a:pt x="303467" y="0"/>
                </a:cubicBezTo>
                <a:close/>
              </a:path>
            </a:pathLst>
          </a:custGeom>
          <a:solidFill>
            <a:srgbClr val="FFC000"/>
          </a:solidFill>
          <a:ln w="25400">
            <a:solidFill>
              <a:srgbClr val="FFC000"/>
            </a:solidFill>
          </a:ln>
          <a:effectLst/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pic>
        <p:nvPicPr>
          <p:cNvPr id="2" name="Joy Gruttmann-Schnapp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02187" y="-1459954"/>
            <a:ext cx="487363" cy="48736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37159" y="6358237"/>
            <a:ext cx="239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五（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）班</a:t>
            </a:r>
            <a:r>
              <a:rPr lang="en-US" altLang="zh-CN" dirty="0"/>
              <a:t>——</a:t>
            </a:r>
            <a:r>
              <a:rPr lang="zh-CN" altLang="en-US" dirty="0" smtClean="0"/>
              <a:t>吴永晟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1088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 numSld="999" showWhenStopped="0">
                <p:cTn id="7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7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/>
      <p:bldP spid="19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256118" y="1018209"/>
            <a:ext cx="5141893" cy="3659275"/>
            <a:chOff x="2256118" y="1018209"/>
            <a:chExt cx="5141893" cy="3659275"/>
          </a:xfrm>
        </p:grpSpPr>
        <p:sp>
          <p:nvSpPr>
            <p:cNvPr id="4" name="cute-star_72428"/>
            <p:cNvSpPr>
              <a:spLocks noChangeAspect="1"/>
            </p:cNvSpPr>
            <p:nvPr/>
          </p:nvSpPr>
          <p:spPr bwMode="auto">
            <a:xfrm rot="549984">
              <a:off x="5791157" y="4097365"/>
              <a:ext cx="609685" cy="580119"/>
            </a:xfrm>
            <a:custGeom>
              <a:avLst/>
              <a:gdLst>
                <a:gd name="T0" fmla="*/ 8171 w 8232"/>
                <a:gd name="T1" fmla="*/ 2946 h 7844"/>
                <a:gd name="T2" fmla="*/ 7750 w 8232"/>
                <a:gd name="T3" fmla="*/ 2592 h 7844"/>
                <a:gd name="T4" fmla="*/ 5562 w 8232"/>
                <a:gd name="T5" fmla="*/ 2274 h 7844"/>
                <a:gd name="T6" fmla="*/ 4583 w 8232"/>
                <a:gd name="T7" fmla="*/ 290 h 7844"/>
                <a:gd name="T8" fmla="*/ 4116 w 8232"/>
                <a:gd name="T9" fmla="*/ 0 h 7844"/>
                <a:gd name="T10" fmla="*/ 3649 w 8232"/>
                <a:gd name="T11" fmla="*/ 290 h 7844"/>
                <a:gd name="T12" fmla="*/ 2670 w 8232"/>
                <a:gd name="T13" fmla="*/ 2274 h 7844"/>
                <a:gd name="T14" fmla="*/ 482 w 8232"/>
                <a:gd name="T15" fmla="*/ 2592 h 7844"/>
                <a:gd name="T16" fmla="*/ 61 w 8232"/>
                <a:gd name="T17" fmla="*/ 2946 h 7844"/>
                <a:gd name="T18" fmla="*/ 193 w 8232"/>
                <a:gd name="T19" fmla="*/ 3480 h 7844"/>
                <a:gd name="T20" fmla="*/ 1777 w 8232"/>
                <a:gd name="T21" fmla="*/ 5023 h 7844"/>
                <a:gd name="T22" fmla="*/ 1403 w 8232"/>
                <a:gd name="T23" fmla="*/ 7203 h 7844"/>
                <a:gd name="T24" fmla="*/ 1610 w 8232"/>
                <a:gd name="T25" fmla="*/ 7712 h 7844"/>
                <a:gd name="T26" fmla="*/ 2158 w 8232"/>
                <a:gd name="T27" fmla="*/ 7752 h 7844"/>
                <a:gd name="T28" fmla="*/ 4116 w 8232"/>
                <a:gd name="T29" fmla="*/ 6723 h 7844"/>
                <a:gd name="T30" fmla="*/ 6074 w 8232"/>
                <a:gd name="T31" fmla="*/ 7752 h 7844"/>
                <a:gd name="T32" fmla="*/ 6316 w 8232"/>
                <a:gd name="T33" fmla="*/ 7812 h 7844"/>
                <a:gd name="T34" fmla="*/ 6622 w 8232"/>
                <a:gd name="T35" fmla="*/ 7712 h 7844"/>
                <a:gd name="T36" fmla="*/ 6829 w 8232"/>
                <a:gd name="T37" fmla="*/ 7203 h 7844"/>
                <a:gd name="T38" fmla="*/ 6455 w 8232"/>
                <a:gd name="T39" fmla="*/ 5023 h 7844"/>
                <a:gd name="T40" fmla="*/ 8039 w 8232"/>
                <a:gd name="T41" fmla="*/ 3480 h 7844"/>
                <a:gd name="T42" fmla="*/ 8171 w 8232"/>
                <a:gd name="T43" fmla="*/ 2946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32" h="7844">
                  <a:moveTo>
                    <a:pt x="8171" y="2946"/>
                  </a:moveTo>
                  <a:cubicBezTo>
                    <a:pt x="8109" y="2758"/>
                    <a:pt x="7946" y="2620"/>
                    <a:pt x="7750" y="2592"/>
                  </a:cubicBezTo>
                  <a:lnTo>
                    <a:pt x="5562" y="2274"/>
                  </a:lnTo>
                  <a:lnTo>
                    <a:pt x="4583" y="290"/>
                  </a:lnTo>
                  <a:cubicBezTo>
                    <a:pt x="4495" y="113"/>
                    <a:pt x="4314" y="0"/>
                    <a:pt x="4116" y="0"/>
                  </a:cubicBezTo>
                  <a:cubicBezTo>
                    <a:pt x="3918" y="0"/>
                    <a:pt x="3737" y="113"/>
                    <a:pt x="3649" y="290"/>
                  </a:cubicBezTo>
                  <a:lnTo>
                    <a:pt x="2670" y="2274"/>
                  </a:lnTo>
                  <a:lnTo>
                    <a:pt x="482" y="2592"/>
                  </a:lnTo>
                  <a:cubicBezTo>
                    <a:pt x="286" y="2620"/>
                    <a:pt x="123" y="2758"/>
                    <a:pt x="61" y="2946"/>
                  </a:cubicBezTo>
                  <a:cubicBezTo>
                    <a:pt x="0" y="3134"/>
                    <a:pt x="51" y="3341"/>
                    <a:pt x="193" y="3480"/>
                  </a:cubicBezTo>
                  <a:lnTo>
                    <a:pt x="1777" y="5023"/>
                  </a:lnTo>
                  <a:lnTo>
                    <a:pt x="1403" y="7203"/>
                  </a:lnTo>
                  <a:cubicBezTo>
                    <a:pt x="1370" y="7399"/>
                    <a:pt x="1450" y="7596"/>
                    <a:pt x="1610" y="7712"/>
                  </a:cubicBezTo>
                  <a:cubicBezTo>
                    <a:pt x="1770" y="7829"/>
                    <a:pt x="1983" y="7844"/>
                    <a:pt x="2158" y="7752"/>
                  </a:cubicBezTo>
                  <a:lnTo>
                    <a:pt x="4116" y="6723"/>
                  </a:lnTo>
                  <a:lnTo>
                    <a:pt x="6074" y="7752"/>
                  </a:lnTo>
                  <a:cubicBezTo>
                    <a:pt x="6150" y="7792"/>
                    <a:pt x="6233" y="7812"/>
                    <a:pt x="6316" y="7812"/>
                  </a:cubicBezTo>
                  <a:cubicBezTo>
                    <a:pt x="6424" y="7812"/>
                    <a:pt x="6531" y="7778"/>
                    <a:pt x="6622" y="7712"/>
                  </a:cubicBezTo>
                  <a:cubicBezTo>
                    <a:pt x="6782" y="7596"/>
                    <a:pt x="6862" y="7399"/>
                    <a:pt x="6829" y="7203"/>
                  </a:cubicBezTo>
                  <a:lnTo>
                    <a:pt x="6455" y="5023"/>
                  </a:lnTo>
                  <a:lnTo>
                    <a:pt x="8039" y="3480"/>
                  </a:lnTo>
                  <a:cubicBezTo>
                    <a:pt x="8181" y="3341"/>
                    <a:pt x="8232" y="3134"/>
                    <a:pt x="8171" y="2946"/>
                  </a:cubicBezTo>
                  <a:close/>
                </a:path>
              </a:pathLst>
            </a:custGeom>
            <a:solidFill>
              <a:srgbClr val="FFDA26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" name="cute-star_72428"/>
            <p:cNvSpPr>
              <a:spLocks noChangeAspect="1"/>
            </p:cNvSpPr>
            <p:nvPr/>
          </p:nvSpPr>
          <p:spPr bwMode="auto">
            <a:xfrm rot="21468946">
              <a:off x="2256118" y="1018209"/>
              <a:ext cx="609685" cy="580119"/>
            </a:xfrm>
            <a:custGeom>
              <a:avLst/>
              <a:gdLst>
                <a:gd name="T0" fmla="*/ 8171 w 8232"/>
                <a:gd name="T1" fmla="*/ 2946 h 7844"/>
                <a:gd name="T2" fmla="*/ 7750 w 8232"/>
                <a:gd name="T3" fmla="*/ 2592 h 7844"/>
                <a:gd name="T4" fmla="*/ 5562 w 8232"/>
                <a:gd name="T5" fmla="*/ 2274 h 7844"/>
                <a:gd name="T6" fmla="*/ 4583 w 8232"/>
                <a:gd name="T7" fmla="*/ 290 h 7844"/>
                <a:gd name="T8" fmla="*/ 4116 w 8232"/>
                <a:gd name="T9" fmla="*/ 0 h 7844"/>
                <a:gd name="T10" fmla="*/ 3649 w 8232"/>
                <a:gd name="T11" fmla="*/ 290 h 7844"/>
                <a:gd name="T12" fmla="*/ 2670 w 8232"/>
                <a:gd name="T13" fmla="*/ 2274 h 7844"/>
                <a:gd name="T14" fmla="*/ 482 w 8232"/>
                <a:gd name="T15" fmla="*/ 2592 h 7844"/>
                <a:gd name="T16" fmla="*/ 61 w 8232"/>
                <a:gd name="T17" fmla="*/ 2946 h 7844"/>
                <a:gd name="T18" fmla="*/ 193 w 8232"/>
                <a:gd name="T19" fmla="*/ 3480 h 7844"/>
                <a:gd name="T20" fmla="*/ 1777 w 8232"/>
                <a:gd name="T21" fmla="*/ 5023 h 7844"/>
                <a:gd name="T22" fmla="*/ 1403 w 8232"/>
                <a:gd name="T23" fmla="*/ 7203 h 7844"/>
                <a:gd name="T24" fmla="*/ 1610 w 8232"/>
                <a:gd name="T25" fmla="*/ 7712 h 7844"/>
                <a:gd name="T26" fmla="*/ 2158 w 8232"/>
                <a:gd name="T27" fmla="*/ 7752 h 7844"/>
                <a:gd name="T28" fmla="*/ 4116 w 8232"/>
                <a:gd name="T29" fmla="*/ 6723 h 7844"/>
                <a:gd name="T30" fmla="*/ 6074 w 8232"/>
                <a:gd name="T31" fmla="*/ 7752 h 7844"/>
                <a:gd name="T32" fmla="*/ 6316 w 8232"/>
                <a:gd name="T33" fmla="*/ 7812 h 7844"/>
                <a:gd name="T34" fmla="*/ 6622 w 8232"/>
                <a:gd name="T35" fmla="*/ 7712 h 7844"/>
                <a:gd name="T36" fmla="*/ 6829 w 8232"/>
                <a:gd name="T37" fmla="*/ 7203 h 7844"/>
                <a:gd name="T38" fmla="*/ 6455 w 8232"/>
                <a:gd name="T39" fmla="*/ 5023 h 7844"/>
                <a:gd name="T40" fmla="*/ 8039 w 8232"/>
                <a:gd name="T41" fmla="*/ 3480 h 7844"/>
                <a:gd name="T42" fmla="*/ 8171 w 8232"/>
                <a:gd name="T43" fmla="*/ 2946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32" h="7844">
                  <a:moveTo>
                    <a:pt x="8171" y="2946"/>
                  </a:moveTo>
                  <a:cubicBezTo>
                    <a:pt x="8109" y="2758"/>
                    <a:pt x="7946" y="2620"/>
                    <a:pt x="7750" y="2592"/>
                  </a:cubicBezTo>
                  <a:lnTo>
                    <a:pt x="5562" y="2274"/>
                  </a:lnTo>
                  <a:lnTo>
                    <a:pt x="4583" y="290"/>
                  </a:lnTo>
                  <a:cubicBezTo>
                    <a:pt x="4495" y="113"/>
                    <a:pt x="4314" y="0"/>
                    <a:pt x="4116" y="0"/>
                  </a:cubicBezTo>
                  <a:cubicBezTo>
                    <a:pt x="3918" y="0"/>
                    <a:pt x="3737" y="113"/>
                    <a:pt x="3649" y="290"/>
                  </a:cubicBezTo>
                  <a:lnTo>
                    <a:pt x="2670" y="2274"/>
                  </a:lnTo>
                  <a:lnTo>
                    <a:pt x="482" y="2592"/>
                  </a:lnTo>
                  <a:cubicBezTo>
                    <a:pt x="286" y="2620"/>
                    <a:pt x="123" y="2758"/>
                    <a:pt x="61" y="2946"/>
                  </a:cubicBezTo>
                  <a:cubicBezTo>
                    <a:pt x="0" y="3134"/>
                    <a:pt x="51" y="3341"/>
                    <a:pt x="193" y="3480"/>
                  </a:cubicBezTo>
                  <a:lnTo>
                    <a:pt x="1777" y="5023"/>
                  </a:lnTo>
                  <a:lnTo>
                    <a:pt x="1403" y="7203"/>
                  </a:lnTo>
                  <a:cubicBezTo>
                    <a:pt x="1370" y="7399"/>
                    <a:pt x="1450" y="7596"/>
                    <a:pt x="1610" y="7712"/>
                  </a:cubicBezTo>
                  <a:cubicBezTo>
                    <a:pt x="1770" y="7829"/>
                    <a:pt x="1983" y="7844"/>
                    <a:pt x="2158" y="7752"/>
                  </a:cubicBezTo>
                  <a:lnTo>
                    <a:pt x="4116" y="6723"/>
                  </a:lnTo>
                  <a:lnTo>
                    <a:pt x="6074" y="7752"/>
                  </a:lnTo>
                  <a:cubicBezTo>
                    <a:pt x="6150" y="7792"/>
                    <a:pt x="6233" y="7812"/>
                    <a:pt x="6316" y="7812"/>
                  </a:cubicBezTo>
                  <a:cubicBezTo>
                    <a:pt x="6424" y="7812"/>
                    <a:pt x="6531" y="7778"/>
                    <a:pt x="6622" y="7712"/>
                  </a:cubicBezTo>
                  <a:cubicBezTo>
                    <a:pt x="6782" y="7596"/>
                    <a:pt x="6862" y="7399"/>
                    <a:pt x="6829" y="7203"/>
                  </a:cubicBezTo>
                  <a:lnTo>
                    <a:pt x="6455" y="5023"/>
                  </a:lnTo>
                  <a:lnTo>
                    <a:pt x="8039" y="3480"/>
                  </a:lnTo>
                  <a:cubicBezTo>
                    <a:pt x="8181" y="3341"/>
                    <a:pt x="8232" y="3134"/>
                    <a:pt x="8171" y="2946"/>
                  </a:cubicBezTo>
                  <a:close/>
                </a:path>
              </a:pathLst>
            </a:custGeom>
            <a:solidFill>
              <a:srgbClr val="FFDA26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6" name="cute-star_72428"/>
            <p:cNvSpPr>
              <a:spLocks noChangeAspect="1"/>
            </p:cNvSpPr>
            <p:nvPr/>
          </p:nvSpPr>
          <p:spPr bwMode="auto">
            <a:xfrm rot="21468946">
              <a:off x="7076906" y="2070886"/>
              <a:ext cx="321105" cy="305533"/>
            </a:xfrm>
            <a:custGeom>
              <a:avLst/>
              <a:gdLst>
                <a:gd name="T0" fmla="*/ 8171 w 8232"/>
                <a:gd name="T1" fmla="*/ 2946 h 7844"/>
                <a:gd name="T2" fmla="*/ 7750 w 8232"/>
                <a:gd name="T3" fmla="*/ 2592 h 7844"/>
                <a:gd name="T4" fmla="*/ 5562 w 8232"/>
                <a:gd name="T5" fmla="*/ 2274 h 7844"/>
                <a:gd name="T6" fmla="*/ 4583 w 8232"/>
                <a:gd name="T7" fmla="*/ 290 h 7844"/>
                <a:gd name="T8" fmla="*/ 4116 w 8232"/>
                <a:gd name="T9" fmla="*/ 0 h 7844"/>
                <a:gd name="T10" fmla="*/ 3649 w 8232"/>
                <a:gd name="T11" fmla="*/ 290 h 7844"/>
                <a:gd name="T12" fmla="*/ 2670 w 8232"/>
                <a:gd name="T13" fmla="*/ 2274 h 7844"/>
                <a:gd name="T14" fmla="*/ 482 w 8232"/>
                <a:gd name="T15" fmla="*/ 2592 h 7844"/>
                <a:gd name="T16" fmla="*/ 61 w 8232"/>
                <a:gd name="T17" fmla="*/ 2946 h 7844"/>
                <a:gd name="T18" fmla="*/ 193 w 8232"/>
                <a:gd name="T19" fmla="*/ 3480 h 7844"/>
                <a:gd name="T20" fmla="*/ 1777 w 8232"/>
                <a:gd name="T21" fmla="*/ 5023 h 7844"/>
                <a:gd name="T22" fmla="*/ 1403 w 8232"/>
                <a:gd name="T23" fmla="*/ 7203 h 7844"/>
                <a:gd name="T24" fmla="*/ 1610 w 8232"/>
                <a:gd name="T25" fmla="*/ 7712 h 7844"/>
                <a:gd name="T26" fmla="*/ 2158 w 8232"/>
                <a:gd name="T27" fmla="*/ 7752 h 7844"/>
                <a:gd name="T28" fmla="*/ 4116 w 8232"/>
                <a:gd name="T29" fmla="*/ 6723 h 7844"/>
                <a:gd name="T30" fmla="*/ 6074 w 8232"/>
                <a:gd name="T31" fmla="*/ 7752 h 7844"/>
                <a:gd name="T32" fmla="*/ 6316 w 8232"/>
                <a:gd name="T33" fmla="*/ 7812 h 7844"/>
                <a:gd name="T34" fmla="*/ 6622 w 8232"/>
                <a:gd name="T35" fmla="*/ 7712 h 7844"/>
                <a:gd name="T36" fmla="*/ 6829 w 8232"/>
                <a:gd name="T37" fmla="*/ 7203 h 7844"/>
                <a:gd name="T38" fmla="*/ 6455 w 8232"/>
                <a:gd name="T39" fmla="*/ 5023 h 7844"/>
                <a:gd name="T40" fmla="*/ 8039 w 8232"/>
                <a:gd name="T41" fmla="*/ 3480 h 7844"/>
                <a:gd name="T42" fmla="*/ 8171 w 8232"/>
                <a:gd name="T43" fmla="*/ 2946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32" h="7844">
                  <a:moveTo>
                    <a:pt x="8171" y="2946"/>
                  </a:moveTo>
                  <a:cubicBezTo>
                    <a:pt x="8109" y="2758"/>
                    <a:pt x="7946" y="2620"/>
                    <a:pt x="7750" y="2592"/>
                  </a:cubicBezTo>
                  <a:lnTo>
                    <a:pt x="5562" y="2274"/>
                  </a:lnTo>
                  <a:lnTo>
                    <a:pt x="4583" y="290"/>
                  </a:lnTo>
                  <a:cubicBezTo>
                    <a:pt x="4495" y="113"/>
                    <a:pt x="4314" y="0"/>
                    <a:pt x="4116" y="0"/>
                  </a:cubicBezTo>
                  <a:cubicBezTo>
                    <a:pt x="3918" y="0"/>
                    <a:pt x="3737" y="113"/>
                    <a:pt x="3649" y="290"/>
                  </a:cubicBezTo>
                  <a:lnTo>
                    <a:pt x="2670" y="2274"/>
                  </a:lnTo>
                  <a:lnTo>
                    <a:pt x="482" y="2592"/>
                  </a:lnTo>
                  <a:cubicBezTo>
                    <a:pt x="286" y="2620"/>
                    <a:pt x="123" y="2758"/>
                    <a:pt x="61" y="2946"/>
                  </a:cubicBezTo>
                  <a:cubicBezTo>
                    <a:pt x="0" y="3134"/>
                    <a:pt x="51" y="3341"/>
                    <a:pt x="193" y="3480"/>
                  </a:cubicBezTo>
                  <a:lnTo>
                    <a:pt x="1777" y="5023"/>
                  </a:lnTo>
                  <a:lnTo>
                    <a:pt x="1403" y="7203"/>
                  </a:lnTo>
                  <a:cubicBezTo>
                    <a:pt x="1370" y="7399"/>
                    <a:pt x="1450" y="7596"/>
                    <a:pt x="1610" y="7712"/>
                  </a:cubicBezTo>
                  <a:cubicBezTo>
                    <a:pt x="1770" y="7829"/>
                    <a:pt x="1983" y="7844"/>
                    <a:pt x="2158" y="7752"/>
                  </a:cubicBezTo>
                  <a:lnTo>
                    <a:pt x="4116" y="6723"/>
                  </a:lnTo>
                  <a:lnTo>
                    <a:pt x="6074" y="7752"/>
                  </a:lnTo>
                  <a:cubicBezTo>
                    <a:pt x="6150" y="7792"/>
                    <a:pt x="6233" y="7812"/>
                    <a:pt x="6316" y="7812"/>
                  </a:cubicBezTo>
                  <a:cubicBezTo>
                    <a:pt x="6424" y="7812"/>
                    <a:pt x="6531" y="7778"/>
                    <a:pt x="6622" y="7712"/>
                  </a:cubicBezTo>
                  <a:cubicBezTo>
                    <a:pt x="6782" y="7596"/>
                    <a:pt x="6862" y="7399"/>
                    <a:pt x="6829" y="7203"/>
                  </a:cubicBezTo>
                  <a:lnTo>
                    <a:pt x="6455" y="5023"/>
                  </a:lnTo>
                  <a:lnTo>
                    <a:pt x="8039" y="3480"/>
                  </a:lnTo>
                  <a:cubicBezTo>
                    <a:pt x="8181" y="3341"/>
                    <a:pt x="8232" y="3134"/>
                    <a:pt x="8171" y="2946"/>
                  </a:cubicBezTo>
                  <a:close/>
                </a:path>
              </a:pathLst>
            </a:custGeom>
            <a:solidFill>
              <a:srgbClr val="FFDA26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7" name="cute-star_72428"/>
            <p:cNvSpPr>
              <a:spLocks noChangeAspect="1"/>
            </p:cNvSpPr>
            <p:nvPr/>
          </p:nvSpPr>
          <p:spPr bwMode="auto">
            <a:xfrm rot="21468946">
              <a:off x="3709093" y="2484214"/>
              <a:ext cx="321105" cy="305533"/>
            </a:xfrm>
            <a:custGeom>
              <a:avLst/>
              <a:gdLst>
                <a:gd name="T0" fmla="*/ 8171 w 8232"/>
                <a:gd name="T1" fmla="*/ 2946 h 7844"/>
                <a:gd name="T2" fmla="*/ 7750 w 8232"/>
                <a:gd name="T3" fmla="*/ 2592 h 7844"/>
                <a:gd name="T4" fmla="*/ 5562 w 8232"/>
                <a:gd name="T5" fmla="*/ 2274 h 7844"/>
                <a:gd name="T6" fmla="*/ 4583 w 8232"/>
                <a:gd name="T7" fmla="*/ 290 h 7844"/>
                <a:gd name="T8" fmla="*/ 4116 w 8232"/>
                <a:gd name="T9" fmla="*/ 0 h 7844"/>
                <a:gd name="T10" fmla="*/ 3649 w 8232"/>
                <a:gd name="T11" fmla="*/ 290 h 7844"/>
                <a:gd name="T12" fmla="*/ 2670 w 8232"/>
                <a:gd name="T13" fmla="*/ 2274 h 7844"/>
                <a:gd name="T14" fmla="*/ 482 w 8232"/>
                <a:gd name="T15" fmla="*/ 2592 h 7844"/>
                <a:gd name="T16" fmla="*/ 61 w 8232"/>
                <a:gd name="T17" fmla="*/ 2946 h 7844"/>
                <a:gd name="T18" fmla="*/ 193 w 8232"/>
                <a:gd name="T19" fmla="*/ 3480 h 7844"/>
                <a:gd name="T20" fmla="*/ 1777 w 8232"/>
                <a:gd name="T21" fmla="*/ 5023 h 7844"/>
                <a:gd name="T22" fmla="*/ 1403 w 8232"/>
                <a:gd name="T23" fmla="*/ 7203 h 7844"/>
                <a:gd name="T24" fmla="*/ 1610 w 8232"/>
                <a:gd name="T25" fmla="*/ 7712 h 7844"/>
                <a:gd name="T26" fmla="*/ 2158 w 8232"/>
                <a:gd name="T27" fmla="*/ 7752 h 7844"/>
                <a:gd name="T28" fmla="*/ 4116 w 8232"/>
                <a:gd name="T29" fmla="*/ 6723 h 7844"/>
                <a:gd name="T30" fmla="*/ 6074 w 8232"/>
                <a:gd name="T31" fmla="*/ 7752 h 7844"/>
                <a:gd name="T32" fmla="*/ 6316 w 8232"/>
                <a:gd name="T33" fmla="*/ 7812 h 7844"/>
                <a:gd name="T34" fmla="*/ 6622 w 8232"/>
                <a:gd name="T35" fmla="*/ 7712 h 7844"/>
                <a:gd name="T36" fmla="*/ 6829 w 8232"/>
                <a:gd name="T37" fmla="*/ 7203 h 7844"/>
                <a:gd name="T38" fmla="*/ 6455 w 8232"/>
                <a:gd name="T39" fmla="*/ 5023 h 7844"/>
                <a:gd name="T40" fmla="*/ 8039 w 8232"/>
                <a:gd name="T41" fmla="*/ 3480 h 7844"/>
                <a:gd name="T42" fmla="*/ 8171 w 8232"/>
                <a:gd name="T43" fmla="*/ 2946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32" h="7844">
                  <a:moveTo>
                    <a:pt x="8171" y="2946"/>
                  </a:moveTo>
                  <a:cubicBezTo>
                    <a:pt x="8109" y="2758"/>
                    <a:pt x="7946" y="2620"/>
                    <a:pt x="7750" y="2592"/>
                  </a:cubicBezTo>
                  <a:lnTo>
                    <a:pt x="5562" y="2274"/>
                  </a:lnTo>
                  <a:lnTo>
                    <a:pt x="4583" y="290"/>
                  </a:lnTo>
                  <a:cubicBezTo>
                    <a:pt x="4495" y="113"/>
                    <a:pt x="4314" y="0"/>
                    <a:pt x="4116" y="0"/>
                  </a:cubicBezTo>
                  <a:cubicBezTo>
                    <a:pt x="3918" y="0"/>
                    <a:pt x="3737" y="113"/>
                    <a:pt x="3649" y="290"/>
                  </a:cubicBezTo>
                  <a:lnTo>
                    <a:pt x="2670" y="2274"/>
                  </a:lnTo>
                  <a:lnTo>
                    <a:pt x="482" y="2592"/>
                  </a:lnTo>
                  <a:cubicBezTo>
                    <a:pt x="286" y="2620"/>
                    <a:pt x="123" y="2758"/>
                    <a:pt x="61" y="2946"/>
                  </a:cubicBezTo>
                  <a:cubicBezTo>
                    <a:pt x="0" y="3134"/>
                    <a:pt x="51" y="3341"/>
                    <a:pt x="193" y="3480"/>
                  </a:cubicBezTo>
                  <a:lnTo>
                    <a:pt x="1777" y="5023"/>
                  </a:lnTo>
                  <a:lnTo>
                    <a:pt x="1403" y="7203"/>
                  </a:lnTo>
                  <a:cubicBezTo>
                    <a:pt x="1370" y="7399"/>
                    <a:pt x="1450" y="7596"/>
                    <a:pt x="1610" y="7712"/>
                  </a:cubicBezTo>
                  <a:cubicBezTo>
                    <a:pt x="1770" y="7829"/>
                    <a:pt x="1983" y="7844"/>
                    <a:pt x="2158" y="7752"/>
                  </a:cubicBezTo>
                  <a:lnTo>
                    <a:pt x="4116" y="6723"/>
                  </a:lnTo>
                  <a:lnTo>
                    <a:pt x="6074" y="7752"/>
                  </a:lnTo>
                  <a:cubicBezTo>
                    <a:pt x="6150" y="7792"/>
                    <a:pt x="6233" y="7812"/>
                    <a:pt x="6316" y="7812"/>
                  </a:cubicBezTo>
                  <a:cubicBezTo>
                    <a:pt x="6424" y="7812"/>
                    <a:pt x="6531" y="7778"/>
                    <a:pt x="6622" y="7712"/>
                  </a:cubicBezTo>
                  <a:cubicBezTo>
                    <a:pt x="6782" y="7596"/>
                    <a:pt x="6862" y="7399"/>
                    <a:pt x="6829" y="7203"/>
                  </a:cubicBezTo>
                  <a:lnTo>
                    <a:pt x="6455" y="5023"/>
                  </a:lnTo>
                  <a:lnTo>
                    <a:pt x="8039" y="3480"/>
                  </a:lnTo>
                  <a:cubicBezTo>
                    <a:pt x="8181" y="3341"/>
                    <a:pt x="8232" y="3134"/>
                    <a:pt x="8171" y="2946"/>
                  </a:cubicBezTo>
                  <a:close/>
                </a:path>
              </a:pathLst>
            </a:custGeom>
            <a:solidFill>
              <a:srgbClr val="FFDA26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994008" y="1634718"/>
            <a:ext cx="10055818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迷你简家书" pitchFamily="49" charset="-122"/>
                <a:ea typeface="迷你简家书" pitchFamily="49" charset="-122"/>
              </a:rPr>
              <a:t>   我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迷你简家书" pitchFamily="49" charset="-122"/>
                <a:ea typeface="迷你简家书" pitchFamily="49" charset="-122"/>
              </a:rPr>
              <a:t>的妈妈是世界上最善良最漂亮的妈妈，她为了我付出了很多很多。为了感谢妈妈的辛苦付出，我决定用我自己力所能及的方式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迷你简家书" pitchFamily="49" charset="-122"/>
                <a:ea typeface="迷你简家书" pitchFamily="49" charset="-122"/>
              </a:rPr>
              <a:t>——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迷你简家书" pitchFamily="49" charset="-122"/>
                <a:ea typeface="迷你简家书" pitchFamily="49" charset="-122"/>
              </a:rPr>
              <a:t>比如说做一顿丰盛的晚餐，来报答妈妈一次。希望妈妈能感受到我的爱心</a:t>
            </a:r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迷你简家书" pitchFamily="49" charset="-122"/>
                <a:ea typeface="迷你简家书" pitchFamily="49" charset="-122"/>
              </a:rPr>
              <a:t>。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迷你简家书" pitchFamily="49" charset="-122"/>
              <a:ea typeface="迷你简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2588584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515">
            <a:off x="7212275" y="735443"/>
            <a:ext cx="4061494" cy="5415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8597">
            <a:off x="2337068" y="1726489"/>
            <a:ext cx="3377850" cy="450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8" name="组合 7"/>
          <p:cNvGrpSpPr/>
          <p:nvPr/>
        </p:nvGrpSpPr>
        <p:grpSpPr>
          <a:xfrm>
            <a:off x="871910" y="636014"/>
            <a:ext cx="5940840" cy="1163954"/>
            <a:chOff x="871910" y="636014"/>
            <a:chExt cx="5940840" cy="1163954"/>
          </a:xfrm>
        </p:grpSpPr>
        <p:sp>
          <p:nvSpPr>
            <p:cNvPr id="4" name="文本框 3"/>
            <p:cNvSpPr txBox="1"/>
            <p:nvPr/>
          </p:nvSpPr>
          <p:spPr>
            <a:xfrm rot="21206276">
              <a:off x="1684870" y="636014"/>
              <a:ext cx="5127880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/>
              <a:r>
                <a:rPr lang="zh-CN" altLang="en-US" sz="4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</a:t>
              </a:r>
              <a:r>
                <a:rPr lang="zh-CN" altLang="en-US" sz="4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好食材很重要哦</a:t>
              </a:r>
              <a:endParaRPr lang="zh-CN" altLang="en-US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cute-star_72428"/>
            <p:cNvSpPr>
              <a:spLocks noChangeAspect="1"/>
            </p:cNvSpPr>
            <p:nvPr/>
          </p:nvSpPr>
          <p:spPr bwMode="auto">
            <a:xfrm rot="21271027">
              <a:off x="871910" y="1008009"/>
              <a:ext cx="832322" cy="791959"/>
            </a:xfrm>
            <a:custGeom>
              <a:avLst/>
              <a:gdLst>
                <a:gd name="T0" fmla="*/ 8171 w 8232"/>
                <a:gd name="T1" fmla="*/ 2946 h 7844"/>
                <a:gd name="T2" fmla="*/ 7750 w 8232"/>
                <a:gd name="T3" fmla="*/ 2592 h 7844"/>
                <a:gd name="T4" fmla="*/ 5562 w 8232"/>
                <a:gd name="T5" fmla="*/ 2274 h 7844"/>
                <a:gd name="T6" fmla="*/ 4583 w 8232"/>
                <a:gd name="T7" fmla="*/ 290 h 7844"/>
                <a:gd name="T8" fmla="*/ 4116 w 8232"/>
                <a:gd name="T9" fmla="*/ 0 h 7844"/>
                <a:gd name="T10" fmla="*/ 3649 w 8232"/>
                <a:gd name="T11" fmla="*/ 290 h 7844"/>
                <a:gd name="T12" fmla="*/ 2670 w 8232"/>
                <a:gd name="T13" fmla="*/ 2274 h 7844"/>
                <a:gd name="T14" fmla="*/ 482 w 8232"/>
                <a:gd name="T15" fmla="*/ 2592 h 7844"/>
                <a:gd name="T16" fmla="*/ 61 w 8232"/>
                <a:gd name="T17" fmla="*/ 2946 h 7844"/>
                <a:gd name="T18" fmla="*/ 193 w 8232"/>
                <a:gd name="T19" fmla="*/ 3480 h 7844"/>
                <a:gd name="T20" fmla="*/ 1777 w 8232"/>
                <a:gd name="T21" fmla="*/ 5023 h 7844"/>
                <a:gd name="T22" fmla="*/ 1403 w 8232"/>
                <a:gd name="T23" fmla="*/ 7203 h 7844"/>
                <a:gd name="T24" fmla="*/ 1610 w 8232"/>
                <a:gd name="T25" fmla="*/ 7712 h 7844"/>
                <a:gd name="T26" fmla="*/ 2158 w 8232"/>
                <a:gd name="T27" fmla="*/ 7752 h 7844"/>
                <a:gd name="T28" fmla="*/ 4116 w 8232"/>
                <a:gd name="T29" fmla="*/ 6723 h 7844"/>
                <a:gd name="T30" fmla="*/ 6074 w 8232"/>
                <a:gd name="T31" fmla="*/ 7752 h 7844"/>
                <a:gd name="T32" fmla="*/ 6316 w 8232"/>
                <a:gd name="T33" fmla="*/ 7812 h 7844"/>
                <a:gd name="T34" fmla="*/ 6622 w 8232"/>
                <a:gd name="T35" fmla="*/ 7712 h 7844"/>
                <a:gd name="T36" fmla="*/ 6829 w 8232"/>
                <a:gd name="T37" fmla="*/ 7203 h 7844"/>
                <a:gd name="T38" fmla="*/ 6455 w 8232"/>
                <a:gd name="T39" fmla="*/ 5023 h 7844"/>
                <a:gd name="T40" fmla="*/ 8039 w 8232"/>
                <a:gd name="T41" fmla="*/ 3480 h 7844"/>
                <a:gd name="T42" fmla="*/ 8171 w 8232"/>
                <a:gd name="T43" fmla="*/ 2946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32" h="7844">
                  <a:moveTo>
                    <a:pt x="8171" y="2946"/>
                  </a:moveTo>
                  <a:cubicBezTo>
                    <a:pt x="8109" y="2758"/>
                    <a:pt x="7946" y="2620"/>
                    <a:pt x="7750" y="2592"/>
                  </a:cubicBezTo>
                  <a:lnTo>
                    <a:pt x="5562" y="2274"/>
                  </a:lnTo>
                  <a:lnTo>
                    <a:pt x="4583" y="290"/>
                  </a:lnTo>
                  <a:cubicBezTo>
                    <a:pt x="4495" y="113"/>
                    <a:pt x="4314" y="0"/>
                    <a:pt x="4116" y="0"/>
                  </a:cubicBezTo>
                  <a:cubicBezTo>
                    <a:pt x="3918" y="0"/>
                    <a:pt x="3737" y="113"/>
                    <a:pt x="3649" y="290"/>
                  </a:cubicBezTo>
                  <a:lnTo>
                    <a:pt x="2670" y="2274"/>
                  </a:lnTo>
                  <a:lnTo>
                    <a:pt x="482" y="2592"/>
                  </a:lnTo>
                  <a:cubicBezTo>
                    <a:pt x="286" y="2620"/>
                    <a:pt x="123" y="2758"/>
                    <a:pt x="61" y="2946"/>
                  </a:cubicBezTo>
                  <a:cubicBezTo>
                    <a:pt x="0" y="3134"/>
                    <a:pt x="51" y="3341"/>
                    <a:pt x="193" y="3480"/>
                  </a:cubicBezTo>
                  <a:lnTo>
                    <a:pt x="1777" y="5023"/>
                  </a:lnTo>
                  <a:lnTo>
                    <a:pt x="1403" y="7203"/>
                  </a:lnTo>
                  <a:cubicBezTo>
                    <a:pt x="1370" y="7399"/>
                    <a:pt x="1450" y="7596"/>
                    <a:pt x="1610" y="7712"/>
                  </a:cubicBezTo>
                  <a:cubicBezTo>
                    <a:pt x="1770" y="7829"/>
                    <a:pt x="1983" y="7844"/>
                    <a:pt x="2158" y="7752"/>
                  </a:cubicBezTo>
                  <a:lnTo>
                    <a:pt x="4116" y="6723"/>
                  </a:lnTo>
                  <a:lnTo>
                    <a:pt x="6074" y="7752"/>
                  </a:lnTo>
                  <a:cubicBezTo>
                    <a:pt x="6150" y="7792"/>
                    <a:pt x="6233" y="7812"/>
                    <a:pt x="6316" y="7812"/>
                  </a:cubicBezTo>
                  <a:cubicBezTo>
                    <a:pt x="6424" y="7812"/>
                    <a:pt x="6531" y="7778"/>
                    <a:pt x="6622" y="7712"/>
                  </a:cubicBezTo>
                  <a:cubicBezTo>
                    <a:pt x="6782" y="7596"/>
                    <a:pt x="6862" y="7399"/>
                    <a:pt x="6829" y="7203"/>
                  </a:cubicBezTo>
                  <a:lnTo>
                    <a:pt x="6455" y="5023"/>
                  </a:lnTo>
                  <a:lnTo>
                    <a:pt x="8039" y="3480"/>
                  </a:lnTo>
                  <a:cubicBezTo>
                    <a:pt x="8181" y="3341"/>
                    <a:pt x="8232" y="3134"/>
                    <a:pt x="8171" y="2946"/>
                  </a:cubicBezTo>
                  <a:close/>
                </a:path>
              </a:pathLst>
            </a:custGeom>
            <a:solidFill>
              <a:srgbClr val="FFDA26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cute-star_72428"/>
          <p:cNvSpPr>
            <a:spLocks noChangeAspect="1"/>
          </p:cNvSpPr>
          <p:nvPr/>
        </p:nvSpPr>
        <p:spPr bwMode="auto">
          <a:xfrm rot="877352">
            <a:off x="10097902" y="5442820"/>
            <a:ext cx="1697800" cy="1615466"/>
          </a:xfrm>
          <a:custGeom>
            <a:avLst/>
            <a:gdLst>
              <a:gd name="T0" fmla="*/ 8171 w 8232"/>
              <a:gd name="T1" fmla="*/ 2946 h 7844"/>
              <a:gd name="T2" fmla="*/ 7750 w 8232"/>
              <a:gd name="T3" fmla="*/ 2592 h 7844"/>
              <a:gd name="T4" fmla="*/ 5562 w 8232"/>
              <a:gd name="T5" fmla="*/ 2274 h 7844"/>
              <a:gd name="T6" fmla="*/ 4583 w 8232"/>
              <a:gd name="T7" fmla="*/ 290 h 7844"/>
              <a:gd name="T8" fmla="*/ 4116 w 8232"/>
              <a:gd name="T9" fmla="*/ 0 h 7844"/>
              <a:gd name="T10" fmla="*/ 3649 w 8232"/>
              <a:gd name="T11" fmla="*/ 290 h 7844"/>
              <a:gd name="T12" fmla="*/ 2670 w 8232"/>
              <a:gd name="T13" fmla="*/ 2274 h 7844"/>
              <a:gd name="T14" fmla="*/ 482 w 8232"/>
              <a:gd name="T15" fmla="*/ 2592 h 7844"/>
              <a:gd name="T16" fmla="*/ 61 w 8232"/>
              <a:gd name="T17" fmla="*/ 2946 h 7844"/>
              <a:gd name="T18" fmla="*/ 193 w 8232"/>
              <a:gd name="T19" fmla="*/ 3480 h 7844"/>
              <a:gd name="T20" fmla="*/ 1777 w 8232"/>
              <a:gd name="T21" fmla="*/ 5023 h 7844"/>
              <a:gd name="T22" fmla="*/ 1403 w 8232"/>
              <a:gd name="T23" fmla="*/ 7203 h 7844"/>
              <a:gd name="T24" fmla="*/ 1610 w 8232"/>
              <a:gd name="T25" fmla="*/ 7712 h 7844"/>
              <a:gd name="T26" fmla="*/ 2158 w 8232"/>
              <a:gd name="T27" fmla="*/ 7752 h 7844"/>
              <a:gd name="T28" fmla="*/ 4116 w 8232"/>
              <a:gd name="T29" fmla="*/ 6723 h 7844"/>
              <a:gd name="T30" fmla="*/ 6074 w 8232"/>
              <a:gd name="T31" fmla="*/ 7752 h 7844"/>
              <a:gd name="T32" fmla="*/ 6316 w 8232"/>
              <a:gd name="T33" fmla="*/ 7812 h 7844"/>
              <a:gd name="T34" fmla="*/ 6622 w 8232"/>
              <a:gd name="T35" fmla="*/ 7712 h 7844"/>
              <a:gd name="T36" fmla="*/ 6829 w 8232"/>
              <a:gd name="T37" fmla="*/ 7203 h 7844"/>
              <a:gd name="T38" fmla="*/ 6455 w 8232"/>
              <a:gd name="T39" fmla="*/ 5023 h 7844"/>
              <a:gd name="T40" fmla="*/ 8039 w 8232"/>
              <a:gd name="T41" fmla="*/ 3480 h 7844"/>
              <a:gd name="T42" fmla="*/ 8171 w 8232"/>
              <a:gd name="T43" fmla="*/ 2946 h 7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232" h="7844">
                <a:moveTo>
                  <a:pt x="8171" y="2946"/>
                </a:moveTo>
                <a:cubicBezTo>
                  <a:pt x="8109" y="2758"/>
                  <a:pt x="7946" y="2620"/>
                  <a:pt x="7750" y="2592"/>
                </a:cubicBezTo>
                <a:lnTo>
                  <a:pt x="5562" y="2274"/>
                </a:lnTo>
                <a:lnTo>
                  <a:pt x="4583" y="290"/>
                </a:lnTo>
                <a:cubicBezTo>
                  <a:pt x="4495" y="113"/>
                  <a:pt x="4314" y="0"/>
                  <a:pt x="4116" y="0"/>
                </a:cubicBezTo>
                <a:cubicBezTo>
                  <a:pt x="3918" y="0"/>
                  <a:pt x="3737" y="113"/>
                  <a:pt x="3649" y="290"/>
                </a:cubicBezTo>
                <a:lnTo>
                  <a:pt x="2670" y="2274"/>
                </a:lnTo>
                <a:lnTo>
                  <a:pt x="482" y="2592"/>
                </a:lnTo>
                <a:cubicBezTo>
                  <a:pt x="286" y="2620"/>
                  <a:pt x="123" y="2758"/>
                  <a:pt x="61" y="2946"/>
                </a:cubicBezTo>
                <a:cubicBezTo>
                  <a:pt x="0" y="3134"/>
                  <a:pt x="51" y="3341"/>
                  <a:pt x="193" y="3480"/>
                </a:cubicBezTo>
                <a:lnTo>
                  <a:pt x="1777" y="5023"/>
                </a:lnTo>
                <a:lnTo>
                  <a:pt x="1403" y="7203"/>
                </a:lnTo>
                <a:cubicBezTo>
                  <a:pt x="1370" y="7399"/>
                  <a:pt x="1450" y="7596"/>
                  <a:pt x="1610" y="7712"/>
                </a:cubicBezTo>
                <a:cubicBezTo>
                  <a:pt x="1770" y="7829"/>
                  <a:pt x="1983" y="7844"/>
                  <a:pt x="2158" y="7752"/>
                </a:cubicBezTo>
                <a:lnTo>
                  <a:pt x="4116" y="6723"/>
                </a:lnTo>
                <a:lnTo>
                  <a:pt x="6074" y="7752"/>
                </a:lnTo>
                <a:cubicBezTo>
                  <a:pt x="6150" y="7792"/>
                  <a:pt x="6233" y="7812"/>
                  <a:pt x="6316" y="7812"/>
                </a:cubicBezTo>
                <a:cubicBezTo>
                  <a:pt x="6424" y="7812"/>
                  <a:pt x="6531" y="7778"/>
                  <a:pt x="6622" y="7712"/>
                </a:cubicBezTo>
                <a:cubicBezTo>
                  <a:pt x="6782" y="7596"/>
                  <a:pt x="6862" y="7399"/>
                  <a:pt x="6829" y="7203"/>
                </a:cubicBezTo>
                <a:lnTo>
                  <a:pt x="6455" y="5023"/>
                </a:lnTo>
                <a:lnTo>
                  <a:pt x="8039" y="3480"/>
                </a:lnTo>
                <a:cubicBezTo>
                  <a:pt x="8181" y="3341"/>
                  <a:pt x="8232" y="3134"/>
                  <a:pt x="8171" y="2946"/>
                </a:cubicBezTo>
                <a:close/>
              </a:path>
            </a:pathLst>
          </a:custGeom>
          <a:solidFill>
            <a:srgbClr val="FFDA26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855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972">
            <a:off x="2737298" y="330449"/>
            <a:ext cx="4357853" cy="5806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5"/>
          <a:stretch/>
        </p:blipFill>
        <p:spPr>
          <a:xfrm rot="10800000">
            <a:off x="-106680" y="0"/>
            <a:ext cx="452628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122757" y="907814"/>
            <a:ext cx="2400657" cy="5335823"/>
            <a:chOff x="9931006" y="1336539"/>
            <a:chExt cx="2400656" cy="5335823"/>
          </a:xfrm>
        </p:grpSpPr>
        <p:sp>
          <p:nvSpPr>
            <p:cNvPr id="2" name="文本框 1"/>
            <p:cNvSpPr txBox="1"/>
            <p:nvPr/>
          </p:nvSpPr>
          <p:spPr>
            <a:xfrm rot="155634">
              <a:off x="9931006" y="1935125"/>
              <a:ext cx="2400656" cy="47372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4800" dirty="0" smtClean="0">
                  <a:solidFill>
                    <a:schemeClr val="accent2">
                      <a:lumMod val="75000"/>
                    </a:schemeClr>
                  </a:solidFill>
                  <a:latin typeface="迷你简少儿" pitchFamily="65" charset="-122"/>
                  <a:ea typeface="迷你简少儿" pitchFamily="65" charset="-122"/>
                </a:rPr>
                <a:t>刀工棒棒滴，这一定遗传我妈妈的！嘻嘻</a:t>
              </a:r>
              <a:endParaRPr lang="zh-CN" altLang="en-US" sz="4800" dirty="0">
                <a:solidFill>
                  <a:schemeClr val="accent2">
                    <a:lumMod val="75000"/>
                  </a:schemeClr>
                </a:solidFill>
                <a:latin typeface="迷你简少儿" pitchFamily="65" charset="-122"/>
                <a:ea typeface="迷你简少儿" pitchFamily="65" charset="-122"/>
              </a:endParaRPr>
            </a:p>
          </p:txBody>
        </p:sp>
        <p:sp>
          <p:nvSpPr>
            <p:cNvPr id="5" name="cute-star_72428"/>
            <p:cNvSpPr>
              <a:spLocks noChangeAspect="1"/>
            </p:cNvSpPr>
            <p:nvPr/>
          </p:nvSpPr>
          <p:spPr bwMode="auto">
            <a:xfrm>
              <a:off x="10929873" y="1336539"/>
              <a:ext cx="609685" cy="580119"/>
            </a:xfrm>
            <a:custGeom>
              <a:avLst/>
              <a:gdLst>
                <a:gd name="T0" fmla="*/ 8171 w 8232"/>
                <a:gd name="T1" fmla="*/ 2946 h 7844"/>
                <a:gd name="T2" fmla="*/ 7750 w 8232"/>
                <a:gd name="T3" fmla="*/ 2592 h 7844"/>
                <a:gd name="T4" fmla="*/ 5562 w 8232"/>
                <a:gd name="T5" fmla="*/ 2274 h 7844"/>
                <a:gd name="T6" fmla="*/ 4583 w 8232"/>
                <a:gd name="T7" fmla="*/ 290 h 7844"/>
                <a:gd name="T8" fmla="*/ 4116 w 8232"/>
                <a:gd name="T9" fmla="*/ 0 h 7844"/>
                <a:gd name="T10" fmla="*/ 3649 w 8232"/>
                <a:gd name="T11" fmla="*/ 290 h 7844"/>
                <a:gd name="T12" fmla="*/ 2670 w 8232"/>
                <a:gd name="T13" fmla="*/ 2274 h 7844"/>
                <a:gd name="T14" fmla="*/ 482 w 8232"/>
                <a:gd name="T15" fmla="*/ 2592 h 7844"/>
                <a:gd name="T16" fmla="*/ 61 w 8232"/>
                <a:gd name="T17" fmla="*/ 2946 h 7844"/>
                <a:gd name="T18" fmla="*/ 193 w 8232"/>
                <a:gd name="T19" fmla="*/ 3480 h 7844"/>
                <a:gd name="T20" fmla="*/ 1777 w 8232"/>
                <a:gd name="T21" fmla="*/ 5023 h 7844"/>
                <a:gd name="T22" fmla="*/ 1403 w 8232"/>
                <a:gd name="T23" fmla="*/ 7203 h 7844"/>
                <a:gd name="T24" fmla="*/ 1610 w 8232"/>
                <a:gd name="T25" fmla="*/ 7712 h 7844"/>
                <a:gd name="T26" fmla="*/ 2158 w 8232"/>
                <a:gd name="T27" fmla="*/ 7752 h 7844"/>
                <a:gd name="T28" fmla="*/ 4116 w 8232"/>
                <a:gd name="T29" fmla="*/ 6723 h 7844"/>
                <a:gd name="T30" fmla="*/ 6074 w 8232"/>
                <a:gd name="T31" fmla="*/ 7752 h 7844"/>
                <a:gd name="T32" fmla="*/ 6316 w 8232"/>
                <a:gd name="T33" fmla="*/ 7812 h 7844"/>
                <a:gd name="T34" fmla="*/ 6622 w 8232"/>
                <a:gd name="T35" fmla="*/ 7712 h 7844"/>
                <a:gd name="T36" fmla="*/ 6829 w 8232"/>
                <a:gd name="T37" fmla="*/ 7203 h 7844"/>
                <a:gd name="T38" fmla="*/ 6455 w 8232"/>
                <a:gd name="T39" fmla="*/ 5023 h 7844"/>
                <a:gd name="T40" fmla="*/ 8039 w 8232"/>
                <a:gd name="T41" fmla="*/ 3480 h 7844"/>
                <a:gd name="T42" fmla="*/ 8171 w 8232"/>
                <a:gd name="T43" fmla="*/ 2946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32" h="7844">
                  <a:moveTo>
                    <a:pt x="8171" y="2946"/>
                  </a:moveTo>
                  <a:cubicBezTo>
                    <a:pt x="8109" y="2758"/>
                    <a:pt x="7946" y="2620"/>
                    <a:pt x="7750" y="2592"/>
                  </a:cubicBezTo>
                  <a:lnTo>
                    <a:pt x="5562" y="2274"/>
                  </a:lnTo>
                  <a:lnTo>
                    <a:pt x="4583" y="290"/>
                  </a:lnTo>
                  <a:cubicBezTo>
                    <a:pt x="4495" y="113"/>
                    <a:pt x="4314" y="0"/>
                    <a:pt x="4116" y="0"/>
                  </a:cubicBezTo>
                  <a:cubicBezTo>
                    <a:pt x="3918" y="0"/>
                    <a:pt x="3737" y="113"/>
                    <a:pt x="3649" y="290"/>
                  </a:cubicBezTo>
                  <a:lnTo>
                    <a:pt x="2670" y="2274"/>
                  </a:lnTo>
                  <a:lnTo>
                    <a:pt x="482" y="2592"/>
                  </a:lnTo>
                  <a:cubicBezTo>
                    <a:pt x="286" y="2620"/>
                    <a:pt x="123" y="2758"/>
                    <a:pt x="61" y="2946"/>
                  </a:cubicBezTo>
                  <a:cubicBezTo>
                    <a:pt x="0" y="3134"/>
                    <a:pt x="51" y="3341"/>
                    <a:pt x="193" y="3480"/>
                  </a:cubicBezTo>
                  <a:lnTo>
                    <a:pt x="1777" y="5023"/>
                  </a:lnTo>
                  <a:lnTo>
                    <a:pt x="1403" y="7203"/>
                  </a:lnTo>
                  <a:cubicBezTo>
                    <a:pt x="1370" y="7399"/>
                    <a:pt x="1450" y="7596"/>
                    <a:pt x="1610" y="7712"/>
                  </a:cubicBezTo>
                  <a:cubicBezTo>
                    <a:pt x="1770" y="7829"/>
                    <a:pt x="1983" y="7844"/>
                    <a:pt x="2158" y="7752"/>
                  </a:cubicBezTo>
                  <a:lnTo>
                    <a:pt x="4116" y="6723"/>
                  </a:lnTo>
                  <a:lnTo>
                    <a:pt x="6074" y="7752"/>
                  </a:lnTo>
                  <a:cubicBezTo>
                    <a:pt x="6150" y="7792"/>
                    <a:pt x="6233" y="7812"/>
                    <a:pt x="6316" y="7812"/>
                  </a:cubicBezTo>
                  <a:cubicBezTo>
                    <a:pt x="6424" y="7812"/>
                    <a:pt x="6531" y="7778"/>
                    <a:pt x="6622" y="7712"/>
                  </a:cubicBezTo>
                  <a:cubicBezTo>
                    <a:pt x="6782" y="7596"/>
                    <a:pt x="6862" y="7399"/>
                    <a:pt x="6829" y="7203"/>
                  </a:cubicBezTo>
                  <a:lnTo>
                    <a:pt x="6455" y="5023"/>
                  </a:lnTo>
                  <a:lnTo>
                    <a:pt x="8039" y="3480"/>
                  </a:lnTo>
                  <a:cubicBezTo>
                    <a:pt x="8181" y="3341"/>
                    <a:pt x="8232" y="3134"/>
                    <a:pt x="8171" y="2946"/>
                  </a:cubicBezTo>
                  <a:close/>
                </a:path>
              </a:pathLst>
            </a:custGeom>
            <a:solidFill>
              <a:srgbClr val="FFDA26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463290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3816">
            <a:off x="7698304" y="877214"/>
            <a:ext cx="3728535" cy="4961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682">
            <a:off x="2962540" y="583061"/>
            <a:ext cx="4163839" cy="5549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" name="组合 2"/>
          <p:cNvGrpSpPr/>
          <p:nvPr/>
        </p:nvGrpSpPr>
        <p:grpSpPr>
          <a:xfrm rot="21186821">
            <a:off x="1433130" y="1018822"/>
            <a:ext cx="923330" cy="5577556"/>
            <a:chOff x="10664199" y="1336539"/>
            <a:chExt cx="923330" cy="5577556"/>
          </a:xfrm>
        </p:grpSpPr>
        <p:sp>
          <p:nvSpPr>
            <p:cNvPr id="4" name="文本框 3"/>
            <p:cNvSpPr txBox="1"/>
            <p:nvPr/>
          </p:nvSpPr>
          <p:spPr>
            <a:xfrm rot="155634">
              <a:off x="10664199" y="1935000"/>
              <a:ext cx="923330" cy="49790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48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毡笔黑" pitchFamily="65" charset="-122"/>
                  <a:ea typeface="迷你简毡笔黑" pitchFamily="65" charset="-122"/>
                </a:rPr>
                <a:t>是不是有大厨风范</a:t>
              </a:r>
              <a:endParaRPr lang="zh-CN" altLang="en-US" sz="4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毡笔黑" pitchFamily="65" charset="-122"/>
                <a:ea typeface="迷你简毡笔黑" pitchFamily="65" charset="-122"/>
              </a:endParaRPr>
            </a:p>
          </p:txBody>
        </p:sp>
        <p:sp>
          <p:nvSpPr>
            <p:cNvPr id="5" name="cute-star_72428"/>
            <p:cNvSpPr>
              <a:spLocks noChangeAspect="1"/>
            </p:cNvSpPr>
            <p:nvPr/>
          </p:nvSpPr>
          <p:spPr bwMode="auto">
            <a:xfrm>
              <a:off x="10929873" y="1336539"/>
              <a:ext cx="609685" cy="580119"/>
            </a:xfrm>
            <a:custGeom>
              <a:avLst/>
              <a:gdLst>
                <a:gd name="T0" fmla="*/ 8171 w 8232"/>
                <a:gd name="T1" fmla="*/ 2946 h 7844"/>
                <a:gd name="T2" fmla="*/ 7750 w 8232"/>
                <a:gd name="T3" fmla="*/ 2592 h 7844"/>
                <a:gd name="T4" fmla="*/ 5562 w 8232"/>
                <a:gd name="T5" fmla="*/ 2274 h 7844"/>
                <a:gd name="T6" fmla="*/ 4583 w 8232"/>
                <a:gd name="T7" fmla="*/ 290 h 7844"/>
                <a:gd name="T8" fmla="*/ 4116 w 8232"/>
                <a:gd name="T9" fmla="*/ 0 h 7844"/>
                <a:gd name="T10" fmla="*/ 3649 w 8232"/>
                <a:gd name="T11" fmla="*/ 290 h 7844"/>
                <a:gd name="T12" fmla="*/ 2670 w 8232"/>
                <a:gd name="T13" fmla="*/ 2274 h 7844"/>
                <a:gd name="T14" fmla="*/ 482 w 8232"/>
                <a:gd name="T15" fmla="*/ 2592 h 7844"/>
                <a:gd name="T16" fmla="*/ 61 w 8232"/>
                <a:gd name="T17" fmla="*/ 2946 h 7844"/>
                <a:gd name="T18" fmla="*/ 193 w 8232"/>
                <a:gd name="T19" fmla="*/ 3480 h 7844"/>
                <a:gd name="T20" fmla="*/ 1777 w 8232"/>
                <a:gd name="T21" fmla="*/ 5023 h 7844"/>
                <a:gd name="T22" fmla="*/ 1403 w 8232"/>
                <a:gd name="T23" fmla="*/ 7203 h 7844"/>
                <a:gd name="T24" fmla="*/ 1610 w 8232"/>
                <a:gd name="T25" fmla="*/ 7712 h 7844"/>
                <a:gd name="T26" fmla="*/ 2158 w 8232"/>
                <a:gd name="T27" fmla="*/ 7752 h 7844"/>
                <a:gd name="T28" fmla="*/ 4116 w 8232"/>
                <a:gd name="T29" fmla="*/ 6723 h 7844"/>
                <a:gd name="T30" fmla="*/ 6074 w 8232"/>
                <a:gd name="T31" fmla="*/ 7752 h 7844"/>
                <a:gd name="T32" fmla="*/ 6316 w 8232"/>
                <a:gd name="T33" fmla="*/ 7812 h 7844"/>
                <a:gd name="T34" fmla="*/ 6622 w 8232"/>
                <a:gd name="T35" fmla="*/ 7712 h 7844"/>
                <a:gd name="T36" fmla="*/ 6829 w 8232"/>
                <a:gd name="T37" fmla="*/ 7203 h 7844"/>
                <a:gd name="T38" fmla="*/ 6455 w 8232"/>
                <a:gd name="T39" fmla="*/ 5023 h 7844"/>
                <a:gd name="T40" fmla="*/ 8039 w 8232"/>
                <a:gd name="T41" fmla="*/ 3480 h 7844"/>
                <a:gd name="T42" fmla="*/ 8171 w 8232"/>
                <a:gd name="T43" fmla="*/ 2946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32" h="7844">
                  <a:moveTo>
                    <a:pt x="8171" y="2946"/>
                  </a:moveTo>
                  <a:cubicBezTo>
                    <a:pt x="8109" y="2758"/>
                    <a:pt x="7946" y="2620"/>
                    <a:pt x="7750" y="2592"/>
                  </a:cubicBezTo>
                  <a:lnTo>
                    <a:pt x="5562" y="2274"/>
                  </a:lnTo>
                  <a:lnTo>
                    <a:pt x="4583" y="290"/>
                  </a:lnTo>
                  <a:cubicBezTo>
                    <a:pt x="4495" y="113"/>
                    <a:pt x="4314" y="0"/>
                    <a:pt x="4116" y="0"/>
                  </a:cubicBezTo>
                  <a:cubicBezTo>
                    <a:pt x="3918" y="0"/>
                    <a:pt x="3737" y="113"/>
                    <a:pt x="3649" y="290"/>
                  </a:cubicBezTo>
                  <a:lnTo>
                    <a:pt x="2670" y="2274"/>
                  </a:lnTo>
                  <a:lnTo>
                    <a:pt x="482" y="2592"/>
                  </a:lnTo>
                  <a:cubicBezTo>
                    <a:pt x="286" y="2620"/>
                    <a:pt x="123" y="2758"/>
                    <a:pt x="61" y="2946"/>
                  </a:cubicBezTo>
                  <a:cubicBezTo>
                    <a:pt x="0" y="3134"/>
                    <a:pt x="51" y="3341"/>
                    <a:pt x="193" y="3480"/>
                  </a:cubicBezTo>
                  <a:lnTo>
                    <a:pt x="1777" y="5023"/>
                  </a:lnTo>
                  <a:lnTo>
                    <a:pt x="1403" y="7203"/>
                  </a:lnTo>
                  <a:cubicBezTo>
                    <a:pt x="1370" y="7399"/>
                    <a:pt x="1450" y="7596"/>
                    <a:pt x="1610" y="7712"/>
                  </a:cubicBezTo>
                  <a:cubicBezTo>
                    <a:pt x="1770" y="7829"/>
                    <a:pt x="1983" y="7844"/>
                    <a:pt x="2158" y="7752"/>
                  </a:cubicBezTo>
                  <a:lnTo>
                    <a:pt x="4116" y="6723"/>
                  </a:lnTo>
                  <a:lnTo>
                    <a:pt x="6074" y="7752"/>
                  </a:lnTo>
                  <a:cubicBezTo>
                    <a:pt x="6150" y="7792"/>
                    <a:pt x="6233" y="7812"/>
                    <a:pt x="6316" y="7812"/>
                  </a:cubicBezTo>
                  <a:cubicBezTo>
                    <a:pt x="6424" y="7812"/>
                    <a:pt x="6531" y="7778"/>
                    <a:pt x="6622" y="7712"/>
                  </a:cubicBezTo>
                  <a:cubicBezTo>
                    <a:pt x="6782" y="7596"/>
                    <a:pt x="6862" y="7399"/>
                    <a:pt x="6829" y="7203"/>
                  </a:cubicBezTo>
                  <a:lnTo>
                    <a:pt x="6455" y="5023"/>
                  </a:lnTo>
                  <a:lnTo>
                    <a:pt x="8039" y="3480"/>
                  </a:lnTo>
                  <a:cubicBezTo>
                    <a:pt x="8181" y="3341"/>
                    <a:pt x="8232" y="3134"/>
                    <a:pt x="8171" y="2946"/>
                  </a:cubicBezTo>
                  <a:close/>
                </a:path>
              </a:pathLst>
            </a:custGeom>
            <a:solidFill>
              <a:srgbClr val="FFDA26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cute-star_72428"/>
          <p:cNvSpPr>
            <a:spLocks noChangeAspect="1"/>
          </p:cNvSpPr>
          <p:nvPr/>
        </p:nvSpPr>
        <p:spPr bwMode="auto">
          <a:xfrm rot="20945512">
            <a:off x="10155432" y="4944161"/>
            <a:ext cx="1697800" cy="1615466"/>
          </a:xfrm>
          <a:custGeom>
            <a:avLst/>
            <a:gdLst>
              <a:gd name="T0" fmla="*/ 8171 w 8232"/>
              <a:gd name="T1" fmla="*/ 2946 h 7844"/>
              <a:gd name="T2" fmla="*/ 7750 w 8232"/>
              <a:gd name="T3" fmla="*/ 2592 h 7844"/>
              <a:gd name="T4" fmla="*/ 5562 w 8232"/>
              <a:gd name="T5" fmla="*/ 2274 h 7844"/>
              <a:gd name="T6" fmla="*/ 4583 w 8232"/>
              <a:gd name="T7" fmla="*/ 290 h 7844"/>
              <a:gd name="T8" fmla="*/ 4116 w 8232"/>
              <a:gd name="T9" fmla="*/ 0 h 7844"/>
              <a:gd name="T10" fmla="*/ 3649 w 8232"/>
              <a:gd name="T11" fmla="*/ 290 h 7844"/>
              <a:gd name="T12" fmla="*/ 2670 w 8232"/>
              <a:gd name="T13" fmla="*/ 2274 h 7844"/>
              <a:gd name="T14" fmla="*/ 482 w 8232"/>
              <a:gd name="T15" fmla="*/ 2592 h 7844"/>
              <a:gd name="T16" fmla="*/ 61 w 8232"/>
              <a:gd name="T17" fmla="*/ 2946 h 7844"/>
              <a:gd name="T18" fmla="*/ 193 w 8232"/>
              <a:gd name="T19" fmla="*/ 3480 h 7844"/>
              <a:gd name="T20" fmla="*/ 1777 w 8232"/>
              <a:gd name="T21" fmla="*/ 5023 h 7844"/>
              <a:gd name="T22" fmla="*/ 1403 w 8232"/>
              <a:gd name="T23" fmla="*/ 7203 h 7844"/>
              <a:gd name="T24" fmla="*/ 1610 w 8232"/>
              <a:gd name="T25" fmla="*/ 7712 h 7844"/>
              <a:gd name="T26" fmla="*/ 2158 w 8232"/>
              <a:gd name="T27" fmla="*/ 7752 h 7844"/>
              <a:gd name="T28" fmla="*/ 4116 w 8232"/>
              <a:gd name="T29" fmla="*/ 6723 h 7844"/>
              <a:gd name="T30" fmla="*/ 6074 w 8232"/>
              <a:gd name="T31" fmla="*/ 7752 h 7844"/>
              <a:gd name="T32" fmla="*/ 6316 w 8232"/>
              <a:gd name="T33" fmla="*/ 7812 h 7844"/>
              <a:gd name="T34" fmla="*/ 6622 w 8232"/>
              <a:gd name="T35" fmla="*/ 7712 h 7844"/>
              <a:gd name="T36" fmla="*/ 6829 w 8232"/>
              <a:gd name="T37" fmla="*/ 7203 h 7844"/>
              <a:gd name="T38" fmla="*/ 6455 w 8232"/>
              <a:gd name="T39" fmla="*/ 5023 h 7844"/>
              <a:gd name="T40" fmla="*/ 8039 w 8232"/>
              <a:gd name="T41" fmla="*/ 3480 h 7844"/>
              <a:gd name="T42" fmla="*/ 8171 w 8232"/>
              <a:gd name="T43" fmla="*/ 2946 h 7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232" h="7844">
                <a:moveTo>
                  <a:pt x="8171" y="2946"/>
                </a:moveTo>
                <a:cubicBezTo>
                  <a:pt x="8109" y="2758"/>
                  <a:pt x="7946" y="2620"/>
                  <a:pt x="7750" y="2592"/>
                </a:cubicBezTo>
                <a:lnTo>
                  <a:pt x="5562" y="2274"/>
                </a:lnTo>
                <a:lnTo>
                  <a:pt x="4583" y="290"/>
                </a:lnTo>
                <a:cubicBezTo>
                  <a:pt x="4495" y="113"/>
                  <a:pt x="4314" y="0"/>
                  <a:pt x="4116" y="0"/>
                </a:cubicBezTo>
                <a:cubicBezTo>
                  <a:pt x="3918" y="0"/>
                  <a:pt x="3737" y="113"/>
                  <a:pt x="3649" y="290"/>
                </a:cubicBezTo>
                <a:lnTo>
                  <a:pt x="2670" y="2274"/>
                </a:lnTo>
                <a:lnTo>
                  <a:pt x="482" y="2592"/>
                </a:lnTo>
                <a:cubicBezTo>
                  <a:pt x="286" y="2620"/>
                  <a:pt x="123" y="2758"/>
                  <a:pt x="61" y="2946"/>
                </a:cubicBezTo>
                <a:cubicBezTo>
                  <a:pt x="0" y="3134"/>
                  <a:pt x="51" y="3341"/>
                  <a:pt x="193" y="3480"/>
                </a:cubicBezTo>
                <a:lnTo>
                  <a:pt x="1777" y="5023"/>
                </a:lnTo>
                <a:lnTo>
                  <a:pt x="1403" y="7203"/>
                </a:lnTo>
                <a:cubicBezTo>
                  <a:pt x="1370" y="7399"/>
                  <a:pt x="1450" y="7596"/>
                  <a:pt x="1610" y="7712"/>
                </a:cubicBezTo>
                <a:cubicBezTo>
                  <a:pt x="1770" y="7829"/>
                  <a:pt x="1983" y="7844"/>
                  <a:pt x="2158" y="7752"/>
                </a:cubicBezTo>
                <a:lnTo>
                  <a:pt x="4116" y="6723"/>
                </a:lnTo>
                <a:lnTo>
                  <a:pt x="6074" y="7752"/>
                </a:lnTo>
                <a:cubicBezTo>
                  <a:pt x="6150" y="7792"/>
                  <a:pt x="6233" y="7812"/>
                  <a:pt x="6316" y="7812"/>
                </a:cubicBezTo>
                <a:cubicBezTo>
                  <a:pt x="6424" y="7812"/>
                  <a:pt x="6531" y="7778"/>
                  <a:pt x="6622" y="7712"/>
                </a:cubicBezTo>
                <a:cubicBezTo>
                  <a:pt x="6782" y="7596"/>
                  <a:pt x="6862" y="7399"/>
                  <a:pt x="6829" y="7203"/>
                </a:cubicBezTo>
                <a:lnTo>
                  <a:pt x="6455" y="5023"/>
                </a:lnTo>
                <a:lnTo>
                  <a:pt x="8039" y="3480"/>
                </a:lnTo>
                <a:cubicBezTo>
                  <a:pt x="8181" y="3341"/>
                  <a:pt x="8232" y="3134"/>
                  <a:pt x="8171" y="2946"/>
                </a:cubicBezTo>
                <a:close/>
              </a:path>
            </a:pathLst>
          </a:custGeom>
          <a:solidFill>
            <a:srgbClr val="FFDA26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" name="brightness_173373"/>
          <p:cNvSpPr>
            <a:spLocks noChangeAspect="1"/>
          </p:cNvSpPr>
          <p:nvPr/>
        </p:nvSpPr>
        <p:spPr bwMode="auto">
          <a:xfrm>
            <a:off x="196098" y="4594623"/>
            <a:ext cx="1507167" cy="1504186"/>
          </a:xfrm>
          <a:custGeom>
            <a:avLst/>
            <a:gdLst>
              <a:gd name="connsiteX0" fmla="*/ 303467 w 606933"/>
              <a:gd name="connsiteY0" fmla="*/ 514139 h 605733"/>
              <a:gd name="connsiteX1" fmla="*/ 318674 w 606933"/>
              <a:gd name="connsiteY1" fmla="*/ 529309 h 605733"/>
              <a:gd name="connsiteX2" fmla="*/ 318674 w 606933"/>
              <a:gd name="connsiteY2" fmla="*/ 590563 h 605733"/>
              <a:gd name="connsiteX3" fmla="*/ 303467 w 606933"/>
              <a:gd name="connsiteY3" fmla="*/ 605733 h 605733"/>
              <a:gd name="connsiteX4" fmla="*/ 288260 w 606933"/>
              <a:gd name="connsiteY4" fmla="*/ 590563 h 605733"/>
              <a:gd name="connsiteX5" fmla="*/ 288260 w 606933"/>
              <a:gd name="connsiteY5" fmla="*/ 529309 h 605733"/>
              <a:gd name="connsiteX6" fmla="*/ 303467 w 606933"/>
              <a:gd name="connsiteY6" fmla="*/ 514139 h 605733"/>
              <a:gd name="connsiteX7" fmla="*/ 463805 w 606933"/>
              <a:gd name="connsiteY7" fmla="*/ 447829 h 605733"/>
              <a:gd name="connsiteX8" fmla="*/ 474415 w 606933"/>
              <a:gd name="connsiteY8" fmla="*/ 452338 h 605733"/>
              <a:gd name="connsiteX9" fmla="*/ 518001 w 606933"/>
              <a:gd name="connsiteY9" fmla="*/ 495570 h 605733"/>
              <a:gd name="connsiteX10" fmla="*/ 518001 w 606933"/>
              <a:gd name="connsiteY10" fmla="*/ 517043 h 605733"/>
              <a:gd name="connsiteX11" fmla="*/ 507104 w 606933"/>
              <a:gd name="connsiteY11" fmla="*/ 521337 h 605733"/>
              <a:gd name="connsiteX12" fmla="*/ 496494 w 606933"/>
              <a:gd name="connsiteY12" fmla="*/ 517043 h 605733"/>
              <a:gd name="connsiteX13" fmla="*/ 453195 w 606933"/>
              <a:gd name="connsiteY13" fmla="*/ 473525 h 605733"/>
              <a:gd name="connsiteX14" fmla="*/ 453195 w 606933"/>
              <a:gd name="connsiteY14" fmla="*/ 452338 h 605733"/>
              <a:gd name="connsiteX15" fmla="*/ 463805 w 606933"/>
              <a:gd name="connsiteY15" fmla="*/ 447829 h 605733"/>
              <a:gd name="connsiteX16" fmla="*/ 142986 w 606933"/>
              <a:gd name="connsiteY16" fmla="*/ 447829 h 605733"/>
              <a:gd name="connsiteX17" fmla="*/ 153738 w 606933"/>
              <a:gd name="connsiteY17" fmla="*/ 452338 h 605733"/>
              <a:gd name="connsiteX18" fmla="*/ 153738 w 606933"/>
              <a:gd name="connsiteY18" fmla="*/ 473525 h 605733"/>
              <a:gd name="connsiteX19" fmla="*/ 110441 w 606933"/>
              <a:gd name="connsiteY19" fmla="*/ 517043 h 605733"/>
              <a:gd name="connsiteX20" fmla="*/ 99545 w 606933"/>
              <a:gd name="connsiteY20" fmla="*/ 521337 h 605733"/>
              <a:gd name="connsiteX21" fmla="*/ 88936 w 606933"/>
              <a:gd name="connsiteY21" fmla="*/ 517043 h 605733"/>
              <a:gd name="connsiteX22" fmla="*/ 88936 w 606933"/>
              <a:gd name="connsiteY22" fmla="*/ 495570 h 605733"/>
              <a:gd name="connsiteX23" fmla="*/ 132233 w 606933"/>
              <a:gd name="connsiteY23" fmla="*/ 452338 h 605733"/>
              <a:gd name="connsiteX24" fmla="*/ 142986 w 606933"/>
              <a:gd name="connsiteY24" fmla="*/ 447829 h 605733"/>
              <a:gd name="connsiteX25" fmla="*/ 530332 w 606933"/>
              <a:gd name="connsiteY25" fmla="*/ 287695 h 605733"/>
              <a:gd name="connsiteX26" fmla="*/ 591728 w 606933"/>
              <a:gd name="connsiteY26" fmla="*/ 287695 h 605733"/>
              <a:gd name="connsiteX27" fmla="*/ 606933 w 606933"/>
              <a:gd name="connsiteY27" fmla="*/ 302867 h 605733"/>
              <a:gd name="connsiteX28" fmla="*/ 591728 w 606933"/>
              <a:gd name="connsiteY28" fmla="*/ 318038 h 605733"/>
              <a:gd name="connsiteX29" fmla="*/ 530332 w 606933"/>
              <a:gd name="connsiteY29" fmla="*/ 318038 h 605733"/>
              <a:gd name="connsiteX30" fmla="*/ 515127 w 606933"/>
              <a:gd name="connsiteY30" fmla="*/ 302867 h 605733"/>
              <a:gd name="connsiteX31" fmla="*/ 530332 w 606933"/>
              <a:gd name="connsiteY31" fmla="*/ 287695 h 605733"/>
              <a:gd name="connsiteX32" fmla="*/ 15205 w 606933"/>
              <a:gd name="connsiteY32" fmla="*/ 287695 h 605733"/>
              <a:gd name="connsiteX33" fmla="*/ 76601 w 606933"/>
              <a:gd name="connsiteY33" fmla="*/ 287695 h 605733"/>
              <a:gd name="connsiteX34" fmla="*/ 91806 w 606933"/>
              <a:gd name="connsiteY34" fmla="*/ 302867 h 605733"/>
              <a:gd name="connsiteX35" fmla="*/ 76601 w 606933"/>
              <a:gd name="connsiteY35" fmla="*/ 318038 h 605733"/>
              <a:gd name="connsiteX36" fmla="*/ 15205 w 606933"/>
              <a:gd name="connsiteY36" fmla="*/ 318038 h 605733"/>
              <a:gd name="connsiteX37" fmla="*/ 0 w 606933"/>
              <a:gd name="connsiteY37" fmla="*/ 302867 h 605733"/>
              <a:gd name="connsiteX38" fmla="*/ 15205 w 606933"/>
              <a:gd name="connsiteY38" fmla="*/ 287695 h 605733"/>
              <a:gd name="connsiteX39" fmla="*/ 303469 w 606933"/>
              <a:gd name="connsiteY39" fmla="*/ 151434 h 605733"/>
              <a:gd name="connsiteX40" fmla="*/ 151711 w 606933"/>
              <a:gd name="connsiteY40" fmla="*/ 302868 h 605733"/>
              <a:gd name="connsiteX41" fmla="*/ 303469 w 606933"/>
              <a:gd name="connsiteY41" fmla="*/ 454302 h 605733"/>
              <a:gd name="connsiteX42" fmla="*/ 455227 w 606933"/>
              <a:gd name="connsiteY42" fmla="*/ 302868 h 605733"/>
              <a:gd name="connsiteX43" fmla="*/ 303469 w 606933"/>
              <a:gd name="connsiteY43" fmla="*/ 151434 h 605733"/>
              <a:gd name="connsiteX44" fmla="*/ 303469 w 606933"/>
              <a:gd name="connsiteY44" fmla="*/ 121090 h 605733"/>
              <a:gd name="connsiteX45" fmla="*/ 485349 w 606933"/>
              <a:gd name="connsiteY45" fmla="*/ 302868 h 605733"/>
              <a:gd name="connsiteX46" fmla="*/ 303469 w 606933"/>
              <a:gd name="connsiteY46" fmla="*/ 484360 h 605733"/>
              <a:gd name="connsiteX47" fmla="*/ 121302 w 606933"/>
              <a:gd name="connsiteY47" fmla="*/ 302868 h 605733"/>
              <a:gd name="connsiteX48" fmla="*/ 303469 w 606933"/>
              <a:gd name="connsiteY48" fmla="*/ 121090 h 605733"/>
              <a:gd name="connsiteX49" fmla="*/ 507248 w 606933"/>
              <a:gd name="connsiteY49" fmla="*/ 84206 h 605733"/>
              <a:gd name="connsiteX50" fmla="*/ 518001 w 606933"/>
              <a:gd name="connsiteY50" fmla="*/ 88715 h 605733"/>
              <a:gd name="connsiteX51" fmla="*/ 518001 w 606933"/>
              <a:gd name="connsiteY51" fmla="*/ 110188 h 605733"/>
              <a:gd name="connsiteX52" fmla="*/ 474415 w 606933"/>
              <a:gd name="connsiteY52" fmla="*/ 153419 h 605733"/>
              <a:gd name="connsiteX53" fmla="*/ 463805 w 606933"/>
              <a:gd name="connsiteY53" fmla="*/ 157714 h 605733"/>
              <a:gd name="connsiteX54" fmla="*/ 453195 w 606933"/>
              <a:gd name="connsiteY54" fmla="*/ 153419 h 605733"/>
              <a:gd name="connsiteX55" fmla="*/ 453195 w 606933"/>
              <a:gd name="connsiteY55" fmla="*/ 131947 h 605733"/>
              <a:gd name="connsiteX56" fmla="*/ 496494 w 606933"/>
              <a:gd name="connsiteY56" fmla="*/ 88715 h 605733"/>
              <a:gd name="connsiteX57" fmla="*/ 507248 w 606933"/>
              <a:gd name="connsiteY57" fmla="*/ 84206 h 605733"/>
              <a:gd name="connsiteX58" fmla="*/ 99581 w 606933"/>
              <a:gd name="connsiteY58" fmla="*/ 84206 h 605733"/>
              <a:gd name="connsiteX59" fmla="*/ 110441 w 606933"/>
              <a:gd name="connsiteY59" fmla="*/ 88715 h 605733"/>
              <a:gd name="connsiteX60" fmla="*/ 153738 w 606933"/>
              <a:gd name="connsiteY60" fmla="*/ 131947 h 605733"/>
              <a:gd name="connsiteX61" fmla="*/ 153738 w 606933"/>
              <a:gd name="connsiteY61" fmla="*/ 153419 h 605733"/>
              <a:gd name="connsiteX62" fmla="*/ 142842 w 606933"/>
              <a:gd name="connsiteY62" fmla="*/ 157714 h 605733"/>
              <a:gd name="connsiteX63" fmla="*/ 132233 w 606933"/>
              <a:gd name="connsiteY63" fmla="*/ 153419 h 605733"/>
              <a:gd name="connsiteX64" fmla="*/ 88936 w 606933"/>
              <a:gd name="connsiteY64" fmla="*/ 110188 h 605733"/>
              <a:gd name="connsiteX65" fmla="*/ 88936 w 606933"/>
              <a:gd name="connsiteY65" fmla="*/ 88715 h 605733"/>
              <a:gd name="connsiteX66" fmla="*/ 99581 w 606933"/>
              <a:gd name="connsiteY66" fmla="*/ 84206 h 605733"/>
              <a:gd name="connsiteX67" fmla="*/ 303467 w 606933"/>
              <a:gd name="connsiteY67" fmla="*/ 0 h 605733"/>
              <a:gd name="connsiteX68" fmla="*/ 318674 w 606933"/>
              <a:gd name="connsiteY68" fmla="*/ 15170 h 605733"/>
              <a:gd name="connsiteX69" fmla="*/ 318674 w 606933"/>
              <a:gd name="connsiteY69" fmla="*/ 76424 h 605733"/>
              <a:gd name="connsiteX70" fmla="*/ 303467 w 606933"/>
              <a:gd name="connsiteY70" fmla="*/ 91594 h 605733"/>
              <a:gd name="connsiteX71" fmla="*/ 288260 w 606933"/>
              <a:gd name="connsiteY71" fmla="*/ 76424 h 605733"/>
              <a:gd name="connsiteX72" fmla="*/ 288260 w 606933"/>
              <a:gd name="connsiteY72" fmla="*/ 15170 h 605733"/>
              <a:gd name="connsiteX73" fmla="*/ 303467 w 606933"/>
              <a:gd name="connsiteY73" fmla="*/ 0 h 60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6933" h="605733">
                <a:moveTo>
                  <a:pt x="303467" y="514139"/>
                </a:moveTo>
                <a:cubicBezTo>
                  <a:pt x="311788" y="514139"/>
                  <a:pt x="318674" y="520722"/>
                  <a:pt x="318674" y="529309"/>
                </a:cubicBezTo>
                <a:lnTo>
                  <a:pt x="318674" y="590563"/>
                </a:lnTo>
                <a:cubicBezTo>
                  <a:pt x="318674" y="598864"/>
                  <a:pt x="311788" y="605733"/>
                  <a:pt x="303467" y="605733"/>
                </a:cubicBezTo>
                <a:cubicBezTo>
                  <a:pt x="295146" y="605733"/>
                  <a:pt x="288260" y="598864"/>
                  <a:pt x="288260" y="590563"/>
                </a:cubicBezTo>
                <a:lnTo>
                  <a:pt x="288260" y="529309"/>
                </a:lnTo>
                <a:cubicBezTo>
                  <a:pt x="288260" y="521009"/>
                  <a:pt x="295146" y="514139"/>
                  <a:pt x="303467" y="514139"/>
                </a:cubicBezTo>
                <a:close/>
                <a:moveTo>
                  <a:pt x="463805" y="447829"/>
                </a:moveTo>
                <a:cubicBezTo>
                  <a:pt x="467676" y="447829"/>
                  <a:pt x="471547" y="449332"/>
                  <a:pt x="474415" y="452338"/>
                </a:cubicBezTo>
                <a:lnTo>
                  <a:pt x="518001" y="495570"/>
                </a:lnTo>
                <a:cubicBezTo>
                  <a:pt x="523736" y="501582"/>
                  <a:pt x="523736" y="511030"/>
                  <a:pt x="518001" y="517043"/>
                </a:cubicBezTo>
                <a:cubicBezTo>
                  <a:pt x="514847" y="519906"/>
                  <a:pt x="511119" y="521337"/>
                  <a:pt x="507104" y="521337"/>
                </a:cubicBezTo>
                <a:cubicBezTo>
                  <a:pt x="503377" y="521337"/>
                  <a:pt x="499362" y="519906"/>
                  <a:pt x="496494" y="517043"/>
                </a:cubicBezTo>
                <a:lnTo>
                  <a:pt x="453195" y="473525"/>
                </a:lnTo>
                <a:cubicBezTo>
                  <a:pt x="447173" y="467799"/>
                  <a:pt x="447173" y="458064"/>
                  <a:pt x="453195" y="452338"/>
                </a:cubicBezTo>
                <a:cubicBezTo>
                  <a:pt x="456062" y="449332"/>
                  <a:pt x="459933" y="447829"/>
                  <a:pt x="463805" y="447829"/>
                </a:cubicBezTo>
                <a:close/>
                <a:moveTo>
                  <a:pt x="142986" y="447829"/>
                </a:moveTo>
                <a:cubicBezTo>
                  <a:pt x="146857" y="447829"/>
                  <a:pt x="150728" y="449332"/>
                  <a:pt x="153738" y="452338"/>
                </a:cubicBezTo>
                <a:cubicBezTo>
                  <a:pt x="159760" y="458064"/>
                  <a:pt x="159760" y="467799"/>
                  <a:pt x="153738" y="473525"/>
                </a:cubicBezTo>
                <a:lnTo>
                  <a:pt x="110441" y="517043"/>
                </a:lnTo>
                <a:cubicBezTo>
                  <a:pt x="107287" y="519906"/>
                  <a:pt x="103559" y="521337"/>
                  <a:pt x="99545" y="521337"/>
                </a:cubicBezTo>
                <a:cubicBezTo>
                  <a:pt x="95817" y="521337"/>
                  <a:pt x="91803" y="519906"/>
                  <a:pt x="88936" y="517043"/>
                </a:cubicBezTo>
                <a:cubicBezTo>
                  <a:pt x="82914" y="511030"/>
                  <a:pt x="82914" y="501582"/>
                  <a:pt x="88936" y="495570"/>
                </a:cubicBezTo>
                <a:lnTo>
                  <a:pt x="132233" y="452338"/>
                </a:lnTo>
                <a:cubicBezTo>
                  <a:pt x="135244" y="449332"/>
                  <a:pt x="139115" y="447829"/>
                  <a:pt x="142986" y="447829"/>
                </a:cubicBezTo>
                <a:close/>
                <a:moveTo>
                  <a:pt x="530332" y="287695"/>
                </a:moveTo>
                <a:lnTo>
                  <a:pt x="591728" y="287695"/>
                </a:lnTo>
                <a:cubicBezTo>
                  <a:pt x="600048" y="287695"/>
                  <a:pt x="606933" y="294565"/>
                  <a:pt x="606933" y="302867"/>
                </a:cubicBezTo>
                <a:cubicBezTo>
                  <a:pt x="606933" y="311168"/>
                  <a:pt x="600048" y="318038"/>
                  <a:pt x="591728" y="318038"/>
                </a:cubicBezTo>
                <a:lnTo>
                  <a:pt x="530332" y="318038"/>
                </a:lnTo>
                <a:cubicBezTo>
                  <a:pt x="522012" y="318038"/>
                  <a:pt x="515127" y="311168"/>
                  <a:pt x="515127" y="302867"/>
                </a:cubicBezTo>
                <a:cubicBezTo>
                  <a:pt x="515127" y="294565"/>
                  <a:pt x="522012" y="287695"/>
                  <a:pt x="530332" y="287695"/>
                </a:cubicBezTo>
                <a:close/>
                <a:moveTo>
                  <a:pt x="15205" y="287695"/>
                </a:moveTo>
                <a:lnTo>
                  <a:pt x="76601" y="287695"/>
                </a:lnTo>
                <a:cubicBezTo>
                  <a:pt x="84921" y="287695"/>
                  <a:pt x="91806" y="294565"/>
                  <a:pt x="91806" y="302867"/>
                </a:cubicBezTo>
                <a:cubicBezTo>
                  <a:pt x="91806" y="311168"/>
                  <a:pt x="84921" y="318038"/>
                  <a:pt x="76601" y="318038"/>
                </a:cubicBezTo>
                <a:lnTo>
                  <a:pt x="15205" y="318038"/>
                </a:lnTo>
                <a:cubicBezTo>
                  <a:pt x="6885" y="318038"/>
                  <a:pt x="0" y="311168"/>
                  <a:pt x="0" y="302867"/>
                </a:cubicBezTo>
                <a:cubicBezTo>
                  <a:pt x="0" y="294565"/>
                  <a:pt x="6885" y="287695"/>
                  <a:pt x="15205" y="287695"/>
                </a:cubicBezTo>
                <a:close/>
                <a:moveTo>
                  <a:pt x="303469" y="151434"/>
                </a:moveTo>
                <a:cubicBezTo>
                  <a:pt x="219701" y="151434"/>
                  <a:pt x="151711" y="219279"/>
                  <a:pt x="151711" y="302868"/>
                </a:cubicBezTo>
                <a:cubicBezTo>
                  <a:pt x="151711" y="386171"/>
                  <a:pt x="219701" y="454302"/>
                  <a:pt x="303469" y="454302"/>
                </a:cubicBezTo>
                <a:cubicBezTo>
                  <a:pt x="386950" y="454302"/>
                  <a:pt x="455227" y="386171"/>
                  <a:pt x="455227" y="302868"/>
                </a:cubicBezTo>
                <a:cubicBezTo>
                  <a:pt x="455227" y="219279"/>
                  <a:pt x="386950" y="151434"/>
                  <a:pt x="303469" y="151434"/>
                </a:cubicBezTo>
                <a:close/>
                <a:moveTo>
                  <a:pt x="303469" y="121090"/>
                </a:moveTo>
                <a:cubicBezTo>
                  <a:pt x="403876" y="121090"/>
                  <a:pt x="485349" y="202675"/>
                  <a:pt x="485349" y="302868"/>
                </a:cubicBezTo>
                <a:cubicBezTo>
                  <a:pt x="485349" y="403061"/>
                  <a:pt x="403876" y="484360"/>
                  <a:pt x="303469" y="484360"/>
                </a:cubicBezTo>
                <a:cubicBezTo>
                  <a:pt x="203062" y="484360"/>
                  <a:pt x="121302" y="403061"/>
                  <a:pt x="121302" y="302868"/>
                </a:cubicBezTo>
                <a:cubicBezTo>
                  <a:pt x="121302" y="202675"/>
                  <a:pt x="203062" y="121090"/>
                  <a:pt x="303469" y="121090"/>
                </a:cubicBezTo>
                <a:close/>
                <a:moveTo>
                  <a:pt x="507248" y="84206"/>
                </a:moveTo>
                <a:cubicBezTo>
                  <a:pt x="511119" y="84206"/>
                  <a:pt x="514990" y="85709"/>
                  <a:pt x="518001" y="88715"/>
                </a:cubicBezTo>
                <a:cubicBezTo>
                  <a:pt x="523736" y="94441"/>
                  <a:pt x="523736" y="104175"/>
                  <a:pt x="518001" y="110188"/>
                </a:cubicBezTo>
                <a:lnTo>
                  <a:pt x="474415" y="153419"/>
                </a:lnTo>
                <a:cubicBezTo>
                  <a:pt x="471547" y="156282"/>
                  <a:pt x="467819" y="157714"/>
                  <a:pt x="463805" y="157714"/>
                </a:cubicBezTo>
                <a:cubicBezTo>
                  <a:pt x="460077" y="157714"/>
                  <a:pt x="456062" y="156282"/>
                  <a:pt x="453195" y="153419"/>
                </a:cubicBezTo>
                <a:cubicBezTo>
                  <a:pt x="447173" y="147407"/>
                  <a:pt x="447173" y="137959"/>
                  <a:pt x="453195" y="131947"/>
                </a:cubicBezTo>
                <a:lnTo>
                  <a:pt x="496494" y="88715"/>
                </a:lnTo>
                <a:cubicBezTo>
                  <a:pt x="499505" y="85709"/>
                  <a:pt x="503376" y="84206"/>
                  <a:pt x="507248" y="84206"/>
                </a:cubicBezTo>
                <a:close/>
                <a:moveTo>
                  <a:pt x="99581" y="84206"/>
                </a:moveTo>
                <a:cubicBezTo>
                  <a:pt x="103487" y="84206"/>
                  <a:pt x="107430" y="85709"/>
                  <a:pt x="110441" y="88715"/>
                </a:cubicBezTo>
                <a:lnTo>
                  <a:pt x="153738" y="131947"/>
                </a:lnTo>
                <a:cubicBezTo>
                  <a:pt x="159760" y="137959"/>
                  <a:pt x="159760" y="147407"/>
                  <a:pt x="153738" y="153419"/>
                </a:cubicBezTo>
                <a:cubicBezTo>
                  <a:pt x="150871" y="156282"/>
                  <a:pt x="146857" y="157714"/>
                  <a:pt x="142842" y="157714"/>
                </a:cubicBezTo>
                <a:cubicBezTo>
                  <a:pt x="139115" y="157714"/>
                  <a:pt x="135100" y="156282"/>
                  <a:pt x="132233" y="153419"/>
                </a:cubicBezTo>
                <a:lnTo>
                  <a:pt x="88936" y="110188"/>
                </a:lnTo>
                <a:cubicBezTo>
                  <a:pt x="82914" y="104175"/>
                  <a:pt x="82914" y="94441"/>
                  <a:pt x="88936" y="88715"/>
                </a:cubicBezTo>
                <a:cubicBezTo>
                  <a:pt x="91803" y="85709"/>
                  <a:pt x="95674" y="84206"/>
                  <a:pt x="99581" y="84206"/>
                </a:cubicBezTo>
                <a:close/>
                <a:moveTo>
                  <a:pt x="303467" y="0"/>
                </a:moveTo>
                <a:cubicBezTo>
                  <a:pt x="311788" y="0"/>
                  <a:pt x="318674" y="6869"/>
                  <a:pt x="318674" y="15170"/>
                </a:cubicBezTo>
                <a:lnTo>
                  <a:pt x="318674" y="76424"/>
                </a:lnTo>
                <a:cubicBezTo>
                  <a:pt x="318674" y="84724"/>
                  <a:pt x="311788" y="91594"/>
                  <a:pt x="303467" y="91594"/>
                </a:cubicBezTo>
                <a:cubicBezTo>
                  <a:pt x="295146" y="91594"/>
                  <a:pt x="288260" y="84724"/>
                  <a:pt x="288260" y="76424"/>
                </a:cubicBezTo>
                <a:lnTo>
                  <a:pt x="288260" y="15170"/>
                </a:lnTo>
                <a:cubicBezTo>
                  <a:pt x="288260" y="6869"/>
                  <a:pt x="295146" y="0"/>
                  <a:pt x="303467" y="0"/>
                </a:cubicBezTo>
                <a:close/>
              </a:path>
            </a:pathLst>
          </a:custGeom>
          <a:solidFill>
            <a:srgbClr val="FFC000"/>
          </a:solidFill>
          <a:ln w="25400">
            <a:solidFill>
              <a:srgbClr val="FFC000"/>
            </a:solidFill>
          </a:ln>
          <a:effectLst/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093870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987">
            <a:off x="2352675" y="2006600"/>
            <a:ext cx="222885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885">
            <a:off x="4946776" y="1612900"/>
            <a:ext cx="6329181" cy="474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8" name="组合 7"/>
          <p:cNvGrpSpPr/>
          <p:nvPr/>
        </p:nvGrpSpPr>
        <p:grpSpPr>
          <a:xfrm>
            <a:off x="948467" y="783901"/>
            <a:ext cx="6207157" cy="1234641"/>
            <a:chOff x="948467" y="783901"/>
            <a:chExt cx="6207157" cy="1234641"/>
          </a:xfrm>
        </p:grpSpPr>
        <p:sp>
          <p:nvSpPr>
            <p:cNvPr id="4" name="文本框 3"/>
            <p:cNvSpPr txBox="1"/>
            <p:nvPr/>
          </p:nvSpPr>
          <p:spPr>
            <a:xfrm rot="20880761">
              <a:off x="1726938" y="783901"/>
              <a:ext cx="5428686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/>
              <a:r>
                <a:rPr lang="zh-CN" altLang="en-US" sz="2800" b="1" dirty="0" smtClean="0">
                  <a:solidFill>
                    <a:srgbClr val="FFDA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嗯，自个儿做的就是好吃</a:t>
              </a:r>
              <a:r>
                <a:rPr lang="en-US" altLang="zh-CN" sz="2800" b="1" dirty="0" smtClean="0">
                  <a:solidFill>
                    <a:srgbClr val="FFDA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~</a:t>
              </a:r>
              <a:r>
                <a:rPr lang="zh-CN" altLang="en-US" sz="2800" b="1" dirty="0" smtClean="0">
                  <a:solidFill>
                    <a:srgbClr val="FFDA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哈哈</a:t>
              </a:r>
              <a:endParaRPr lang="zh-CN" altLang="en-US" sz="2800" b="1" dirty="0">
                <a:solidFill>
                  <a:srgbClr val="FFD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cute-star_72428"/>
            <p:cNvSpPr>
              <a:spLocks noChangeAspect="1"/>
            </p:cNvSpPr>
            <p:nvPr/>
          </p:nvSpPr>
          <p:spPr bwMode="auto">
            <a:xfrm rot="20945512">
              <a:off x="948467" y="1226583"/>
              <a:ext cx="832322" cy="791959"/>
            </a:xfrm>
            <a:custGeom>
              <a:avLst/>
              <a:gdLst>
                <a:gd name="T0" fmla="*/ 8171 w 8232"/>
                <a:gd name="T1" fmla="*/ 2946 h 7844"/>
                <a:gd name="T2" fmla="*/ 7750 w 8232"/>
                <a:gd name="T3" fmla="*/ 2592 h 7844"/>
                <a:gd name="T4" fmla="*/ 5562 w 8232"/>
                <a:gd name="T5" fmla="*/ 2274 h 7844"/>
                <a:gd name="T6" fmla="*/ 4583 w 8232"/>
                <a:gd name="T7" fmla="*/ 290 h 7844"/>
                <a:gd name="T8" fmla="*/ 4116 w 8232"/>
                <a:gd name="T9" fmla="*/ 0 h 7844"/>
                <a:gd name="T10" fmla="*/ 3649 w 8232"/>
                <a:gd name="T11" fmla="*/ 290 h 7844"/>
                <a:gd name="T12" fmla="*/ 2670 w 8232"/>
                <a:gd name="T13" fmla="*/ 2274 h 7844"/>
                <a:gd name="T14" fmla="*/ 482 w 8232"/>
                <a:gd name="T15" fmla="*/ 2592 h 7844"/>
                <a:gd name="T16" fmla="*/ 61 w 8232"/>
                <a:gd name="T17" fmla="*/ 2946 h 7844"/>
                <a:gd name="T18" fmla="*/ 193 w 8232"/>
                <a:gd name="T19" fmla="*/ 3480 h 7844"/>
                <a:gd name="T20" fmla="*/ 1777 w 8232"/>
                <a:gd name="T21" fmla="*/ 5023 h 7844"/>
                <a:gd name="T22" fmla="*/ 1403 w 8232"/>
                <a:gd name="T23" fmla="*/ 7203 h 7844"/>
                <a:gd name="T24" fmla="*/ 1610 w 8232"/>
                <a:gd name="T25" fmla="*/ 7712 h 7844"/>
                <a:gd name="T26" fmla="*/ 2158 w 8232"/>
                <a:gd name="T27" fmla="*/ 7752 h 7844"/>
                <a:gd name="T28" fmla="*/ 4116 w 8232"/>
                <a:gd name="T29" fmla="*/ 6723 h 7844"/>
                <a:gd name="T30" fmla="*/ 6074 w 8232"/>
                <a:gd name="T31" fmla="*/ 7752 h 7844"/>
                <a:gd name="T32" fmla="*/ 6316 w 8232"/>
                <a:gd name="T33" fmla="*/ 7812 h 7844"/>
                <a:gd name="T34" fmla="*/ 6622 w 8232"/>
                <a:gd name="T35" fmla="*/ 7712 h 7844"/>
                <a:gd name="T36" fmla="*/ 6829 w 8232"/>
                <a:gd name="T37" fmla="*/ 7203 h 7844"/>
                <a:gd name="T38" fmla="*/ 6455 w 8232"/>
                <a:gd name="T39" fmla="*/ 5023 h 7844"/>
                <a:gd name="T40" fmla="*/ 8039 w 8232"/>
                <a:gd name="T41" fmla="*/ 3480 h 7844"/>
                <a:gd name="T42" fmla="*/ 8171 w 8232"/>
                <a:gd name="T43" fmla="*/ 2946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32" h="7844">
                  <a:moveTo>
                    <a:pt x="8171" y="2946"/>
                  </a:moveTo>
                  <a:cubicBezTo>
                    <a:pt x="8109" y="2758"/>
                    <a:pt x="7946" y="2620"/>
                    <a:pt x="7750" y="2592"/>
                  </a:cubicBezTo>
                  <a:lnTo>
                    <a:pt x="5562" y="2274"/>
                  </a:lnTo>
                  <a:lnTo>
                    <a:pt x="4583" y="290"/>
                  </a:lnTo>
                  <a:cubicBezTo>
                    <a:pt x="4495" y="113"/>
                    <a:pt x="4314" y="0"/>
                    <a:pt x="4116" y="0"/>
                  </a:cubicBezTo>
                  <a:cubicBezTo>
                    <a:pt x="3918" y="0"/>
                    <a:pt x="3737" y="113"/>
                    <a:pt x="3649" y="290"/>
                  </a:cubicBezTo>
                  <a:lnTo>
                    <a:pt x="2670" y="2274"/>
                  </a:lnTo>
                  <a:lnTo>
                    <a:pt x="482" y="2592"/>
                  </a:lnTo>
                  <a:cubicBezTo>
                    <a:pt x="286" y="2620"/>
                    <a:pt x="123" y="2758"/>
                    <a:pt x="61" y="2946"/>
                  </a:cubicBezTo>
                  <a:cubicBezTo>
                    <a:pt x="0" y="3134"/>
                    <a:pt x="51" y="3341"/>
                    <a:pt x="193" y="3480"/>
                  </a:cubicBezTo>
                  <a:lnTo>
                    <a:pt x="1777" y="5023"/>
                  </a:lnTo>
                  <a:lnTo>
                    <a:pt x="1403" y="7203"/>
                  </a:lnTo>
                  <a:cubicBezTo>
                    <a:pt x="1370" y="7399"/>
                    <a:pt x="1450" y="7596"/>
                    <a:pt x="1610" y="7712"/>
                  </a:cubicBezTo>
                  <a:cubicBezTo>
                    <a:pt x="1770" y="7829"/>
                    <a:pt x="1983" y="7844"/>
                    <a:pt x="2158" y="7752"/>
                  </a:cubicBezTo>
                  <a:lnTo>
                    <a:pt x="4116" y="6723"/>
                  </a:lnTo>
                  <a:lnTo>
                    <a:pt x="6074" y="7752"/>
                  </a:lnTo>
                  <a:cubicBezTo>
                    <a:pt x="6150" y="7792"/>
                    <a:pt x="6233" y="7812"/>
                    <a:pt x="6316" y="7812"/>
                  </a:cubicBezTo>
                  <a:cubicBezTo>
                    <a:pt x="6424" y="7812"/>
                    <a:pt x="6531" y="7778"/>
                    <a:pt x="6622" y="7712"/>
                  </a:cubicBezTo>
                  <a:cubicBezTo>
                    <a:pt x="6782" y="7596"/>
                    <a:pt x="6862" y="7399"/>
                    <a:pt x="6829" y="7203"/>
                  </a:cubicBezTo>
                  <a:lnTo>
                    <a:pt x="6455" y="5023"/>
                  </a:lnTo>
                  <a:lnTo>
                    <a:pt x="8039" y="3480"/>
                  </a:lnTo>
                  <a:cubicBezTo>
                    <a:pt x="8181" y="3341"/>
                    <a:pt x="8232" y="3134"/>
                    <a:pt x="8171" y="29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cute-star_72428"/>
          <p:cNvSpPr>
            <a:spLocks noChangeAspect="1"/>
          </p:cNvSpPr>
          <p:nvPr/>
        </p:nvSpPr>
        <p:spPr bwMode="auto">
          <a:xfrm rot="877352">
            <a:off x="3397733" y="5017006"/>
            <a:ext cx="1697800" cy="1615466"/>
          </a:xfrm>
          <a:custGeom>
            <a:avLst/>
            <a:gdLst>
              <a:gd name="T0" fmla="*/ 8171 w 8232"/>
              <a:gd name="T1" fmla="*/ 2946 h 7844"/>
              <a:gd name="T2" fmla="*/ 7750 w 8232"/>
              <a:gd name="T3" fmla="*/ 2592 h 7844"/>
              <a:gd name="T4" fmla="*/ 5562 w 8232"/>
              <a:gd name="T5" fmla="*/ 2274 h 7844"/>
              <a:gd name="T6" fmla="*/ 4583 w 8232"/>
              <a:gd name="T7" fmla="*/ 290 h 7844"/>
              <a:gd name="T8" fmla="*/ 4116 w 8232"/>
              <a:gd name="T9" fmla="*/ 0 h 7844"/>
              <a:gd name="T10" fmla="*/ 3649 w 8232"/>
              <a:gd name="T11" fmla="*/ 290 h 7844"/>
              <a:gd name="T12" fmla="*/ 2670 w 8232"/>
              <a:gd name="T13" fmla="*/ 2274 h 7844"/>
              <a:gd name="T14" fmla="*/ 482 w 8232"/>
              <a:gd name="T15" fmla="*/ 2592 h 7844"/>
              <a:gd name="T16" fmla="*/ 61 w 8232"/>
              <a:gd name="T17" fmla="*/ 2946 h 7844"/>
              <a:gd name="T18" fmla="*/ 193 w 8232"/>
              <a:gd name="T19" fmla="*/ 3480 h 7844"/>
              <a:gd name="T20" fmla="*/ 1777 w 8232"/>
              <a:gd name="T21" fmla="*/ 5023 h 7844"/>
              <a:gd name="T22" fmla="*/ 1403 w 8232"/>
              <a:gd name="T23" fmla="*/ 7203 h 7844"/>
              <a:gd name="T24" fmla="*/ 1610 w 8232"/>
              <a:gd name="T25" fmla="*/ 7712 h 7844"/>
              <a:gd name="T26" fmla="*/ 2158 w 8232"/>
              <a:gd name="T27" fmla="*/ 7752 h 7844"/>
              <a:gd name="T28" fmla="*/ 4116 w 8232"/>
              <a:gd name="T29" fmla="*/ 6723 h 7844"/>
              <a:gd name="T30" fmla="*/ 6074 w 8232"/>
              <a:gd name="T31" fmla="*/ 7752 h 7844"/>
              <a:gd name="T32" fmla="*/ 6316 w 8232"/>
              <a:gd name="T33" fmla="*/ 7812 h 7844"/>
              <a:gd name="T34" fmla="*/ 6622 w 8232"/>
              <a:gd name="T35" fmla="*/ 7712 h 7844"/>
              <a:gd name="T36" fmla="*/ 6829 w 8232"/>
              <a:gd name="T37" fmla="*/ 7203 h 7844"/>
              <a:gd name="T38" fmla="*/ 6455 w 8232"/>
              <a:gd name="T39" fmla="*/ 5023 h 7844"/>
              <a:gd name="T40" fmla="*/ 8039 w 8232"/>
              <a:gd name="T41" fmla="*/ 3480 h 7844"/>
              <a:gd name="T42" fmla="*/ 8171 w 8232"/>
              <a:gd name="T43" fmla="*/ 2946 h 7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232" h="7844">
                <a:moveTo>
                  <a:pt x="8171" y="2946"/>
                </a:moveTo>
                <a:cubicBezTo>
                  <a:pt x="8109" y="2758"/>
                  <a:pt x="7946" y="2620"/>
                  <a:pt x="7750" y="2592"/>
                </a:cubicBezTo>
                <a:lnTo>
                  <a:pt x="5562" y="2274"/>
                </a:lnTo>
                <a:lnTo>
                  <a:pt x="4583" y="290"/>
                </a:lnTo>
                <a:cubicBezTo>
                  <a:pt x="4495" y="113"/>
                  <a:pt x="4314" y="0"/>
                  <a:pt x="4116" y="0"/>
                </a:cubicBezTo>
                <a:cubicBezTo>
                  <a:pt x="3918" y="0"/>
                  <a:pt x="3737" y="113"/>
                  <a:pt x="3649" y="290"/>
                </a:cubicBezTo>
                <a:lnTo>
                  <a:pt x="2670" y="2274"/>
                </a:lnTo>
                <a:lnTo>
                  <a:pt x="482" y="2592"/>
                </a:lnTo>
                <a:cubicBezTo>
                  <a:pt x="286" y="2620"/>
                  <a:pt x="123" y="2758"/>
                  <a:pt x="61" y="2946"/>
                </a:cubicBezTo>
                <a:cubicBezTo>
                  <a:pt x="0" y="3134"/>
                  <a:pt x="51" y="3341"/>
                  <a:pt x="193" y="3480"/>
                </a:cubicBezTo>
                <a:lnTo>
                  <a:pt x="1777" y="5023"/>
                </a:lnTo>
                <a:lnTo>
                  <a:pt x="1403" y="7203"/>
                </a:lnTo>
                <a:cubicBezTo>
                  <a:pt x="1370" y="7399"/>
                  <a:pt x="1450" y="7596"/>
                  <a:pt x="1610" y="7712"/>
                </a:cubicBezTo>
                <a:cubicBezTo>
                  <a:pt x="1770" y="7829"/>
                  <a:pt x="1983" y="7844"/>
                  <a:pt x="2158" y="7752"/>
                </a:cubicBezTo>
                <a:lnTo>
                  <a:pt x="4116" y="6723"/>
                </a:lnTo>
                <a:lnTo>
                  <a:pt x="6074" y="7752"/>
                </a:lnTo>
                <a:cubicBezTo>
                  <a:pt x="6150" y="7792"/>
                  <a:pt x="6233" y="7812"/>
                  <a:pt x="6316" y="7812"/>
                </a:cubicBezTo>
                <a:cubicBezTo>
                  <a:pt x="6424" y="7812"/>
                  <a:pt x="6531" y="7778"/>
                  <a:pt x="6622" y="7712"/>
                </a:cubicBezTo>
                <a:cubicBezTo>
                  <a:pt x="6782" y="7596"/>
                  <a:pt x="6862" y="7399"/>
                  <a:pt x="6829" y="7203"/>
                </a:cubicBezTo>
                <a:lnTo>
                  <a:pt x="6455" y="5023"/>
                </a:lnTo>
                <a:lnTo>
                  <a:pt x="8039" y="3480"/>
                </a:lnTo>
                <a:cubicBezTo>
                  <a:pt x="8181" y="3341"/>
                  <a:pt x="8232" y="3134"/>
                  <a:pt x="8171" y="2946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" name="brightness_173373"/>
          <p:cNvSpPr>
            <a:spLocks noChangeAspect="1"/>
          </p:cNvSpPr>
          <p:nvPr/>
        </p:nvSpPr>
        <p:spPr bwMode="auto">
          <a:xfrm>
            <a:off x="10045236" y="118376"/>
            <a:ext cx="1507167" cy="1504186"/>
          </a:xfrm>
          <a:custGeom>
            <a:avLst/>
            <a:gdLst>
              <a:gd name="connsiteX0" fmla="*/ 303467 w 606933"/>
              <a:gd name="connsiteY0" fmla="*/ 514139 h 605733"/>
              <a:gd name="connsiteX1" fmla="*/ 318674 w 606933"/>
              <a:gd name="connsiteY1" fmla="*/ 529309 h 605733"/>
              <a:gd name="connsiteX2" fmla="*/ 318674 w 606933"/>
              <a:gd name="connsiteY2" fmla="*/ 590563 h 605733"/>
              <a:gd name="connsiteX3" fmla="*/ 303467 w 606933"/>
              <a:gd name="connsiteY3" fmla="*/ 605733 h 605733"/>
              <a:gd name="connsiteX4" fmla="*/ 288260 w 606933"/>
              <a:gd name="connsiteY4" fmla="*/ 590563 h 605733"/>
              <a:gd name="connsiteX5" fmla="*/ 288260 w 606933"/>
              <a:gd name="connsiteY5" fmla="*/ 529309 h 605733"/>
              <a:gd name="connsiteX6" fmla="*/ 303467 w 606933"/>
              <a:gd name="connsiteY6" fmla="*/ 514139 h 605733"/>
              <a:gd name="connsiteX7" fmla="*/ 463805 w 606933"/>
              <a:gd name="connsiteY7" fmla="*/ 447829 h 605733"/>
              <a:gd name="connsiteX8" fmla="*/ 474415 w 606933"/>
              <a:gd name="connsiteY8" fmla="*/ 452338 h 605733"/>
              <a:gd name="connsiteX9" fmla="*/ 518001 w 606933"/>
              <a:gd name="connsiteY9" fmla="*/ 495570 h 605733"/>
              <a:gd name="connsiteX10" fmla="*/ 518001 w 606933"/>
              <a:gd name="connsiteY10" fmla="*/ 517043 h 605733"/>
              <a:gd name="connsiteX11" fmla="*/ 507104 w 606933"/>
              <a:gd name="connsiteY11" fmla="*/ 521337 h 605733"/>
              <a:gd name="connsiteX12" fmla="*/ 496494 w 606933"/>
              <a:gd name="connsiteY12" fmla="*/ 517043 h 605733"/>
              <a:gd name="connsiteX13" fmla="*/ 453195 w 606933"/>
              <a:gd name="connsiteY13" fmla="*/ 473525 h 605733"/>
              <a:gd name="connsiteX14" fmla="*/ 453195 w 606933"/>
              <a:gd name="connsiteY14" fmla="*/ 452338 h 605733"/>
              <a:gd name="connsiteX15" fmla="*/ 463805 w 606933"/>
              <a:gd name="connsiteY15" fmla="*/ 447829 h 605733"/>
              <a:gd name="connsiteX16" fmla="*/ 142986 w 606933"/>
              <a:gd name="connsiteY16" fmla="*/ 447829 h 605733"/>
              <a:gd name="connsiteX17" fmla="*/ 153738 w 606933"/>
              <a:gd name="connsiteY17" fmla="*/ 452338 h 605733"/>
              <a:gd name="connsiteX18" fmla="*/ 153738 w 606933"/>
              <a:gd name="connsiteY18" fmla="*/ 473525 h 605733"/>
              <a:gd name="connsiteX19" fmla="*/ 110441 w 606933"/>
              <a:gd name="connsiteY19" fmla="*/ 517043 h 605733"/>
              <a:gd name="connsiteX20" fmla="*/ 99545 w 606933"/>
              <a:gd name="connsiteY20" fmla="*/ 521337 h 605733"/>
              <a:gd name="connsiteX21" fmla="*/ 88936 w 606933"/>
              <a:gd name="connsiteY21" fmla="*/ 517043 h 605733"/>
              <a:gd name="connsiteX22" fmla="*/ 88936 w 606933"/>
              <a:gd name="connsiteY22" fmla="*/ 495570 h 605733"/>
              <a:gd name="connsiteX23" fmla="*/ 132233 w 606933"/>
              <a:gd name="connsiteY23" fmla="*/ 452338 h 605733"/>
              <a:gd name="connsiteX24" fmla="*/ 142986 w 606933"/>
              <a:gd name="connsiteY24" fmla="*/ 447829 h 605733"/>
              <a:gd name="connsiteX25" fmla="*/ 530332 w 606933"/>
              <a:gd name="connsiteY25" fmla="*/ 287695 h 605733"/>
              <a:gd name="connsiteX26" fmla="*/ 591728 w 606933"/>
              <a:gd name="connsiteY26" fmla="*/ 287695 h 605733"/>
              <a:gd name="connsiteX27" fmla="*/ 606933 w 606933"/>
              <a:gd name="connsiteY27" fmla="*/ 302867 h 605733"/>
              <a:gd name="connsiteX28" fmla="*/ 591728 w 606933"/>
              <a:gd name="connsiteY28" fmla="*/ 318038 h 605733"/>
              <a:gd name="connsiteX29" fmla="*/ 530332 w 606933"/>
              <a:gd name="connsiteY29" fmla="*/ 318038 h 605733"/>
              <a:gd name="connsiteX30" fmla="*/ 515127 w 606933"/>
              <a:gd name="connsiteY30" fmla="*/ 302867 h 605733"/>
              <a:gd name="connsiteX31" fmla="*/ 530332 w 606933"/>
              <a:gd name="connsiteY31" fmla="*/ 287695 h 605733"/>
              <a:gd name="connsiteX32" fmla="*/ 15205 w 606933"/>
              <a:gd name="connsiteY32" fmla="*/ 287695 h 605733"/>
              <a:gd name="connsiteX33" fmla="*/ 76601 w 606933"/>
              <a:gd name="connsiteY33" fmla="*/ 287695 h 605733"/>
              <a:gd name="connsiteX34" fmla="*/ 91806 w 606933"/>
              <a:gd name="connsiteY34" fmla="*/ 302867 h 605733"/>
              <a:gd name="connsiteX35" fmla="*/ 76601 w 606933"/>
              <a:gd name="connsiteY35" fmla="*/ 318038 h 605733"/>
              <a:gd name="connsiteX36" fmla="*/ 15205 w 606933"/>
              <a:gd name="connsiteY36" fmla="*/ 318038 h 605733"/>
              <a:gd name="connsiteX37" fmla="*/ 0 w 606933"/>
              <a:gd name="connsiteY37" fmla="*/ 302867 h 605733"/>
              <a:gd name="connsiteX38" fmla="*/ 15205 w 606933"/>
              <a:gd name="connsiteY38" fmla="*/ 287695 h 605733"/>
              <a:gd name="connsiteX39" fmla="*/ 303469 w 606933"/>
              <a:gd name="connsiteY39" fmla="*/ 151434 h 605733"/>
              <a:gd name="connsiteX40" fmla="*/ 151711 w 606933"/>
              <a:gd name="connsiteY40" fmla="*/ 302868 h 605733"/>
              <a:gd name="connsiteX41" fmla="*/ 303469 w 606933"/>
              <a:gd name="connsiteY41" fmla="*/ 454302 h 605733"/>
              <a:gd name="connsiteX42" fmla="*/ 455227 w 606933"/>
              <a:gd name="connsiteY42" fmla="*/ 302868 h 605733"/>
              <a:gd name="connsiteX43" fmla="*/ 303469 w 606933"/>
              <a:gd name="connsiteY43" fmla="*/ 151434 h 605733"/>
              <a:gd name="connsiteX44" fmla="*/ 303469 w 606933"/>
              <a:gd name="connsiteY44" fmla="*/ 121090 h 605733"/>
              <a:gd name="connsiteX45" fmla="*/ 485349 w 606933"/>
              <a:gd name="connsiteY45" fmla="*/ 302868 h 605733"/>
              <a:gd name="connsiteX46" fmla="*/ 303469 w 606933"/>
              <a:gd name="connsiteY46" fmla="*/ 484360 h 605733"/>
              <a:gd name="connsiteX47" fmla="*/ 121302 w 606933"/>
              <a:gd name="connsiteY47" fmla="*/ 302868 h 605733"/>
              <a:gd name="connsiteX48" fmla="*/ 303469 w 606933"/>
              <a:gd name="connsiteY48" fmla="*/ 121090 h 605733"/>
              <a:gd name="connsiteX49" fmla="*/ 507248 w 606933"/>
              <a:gd name="connsiteY49" fmla="*/ 84206 h 605733"/>
              <a:gd name="connsiteX50" fmla="*/ 518001 w 606933"/>
              <a:gd name="connsiteY50" fmla="*/ 88715 h 605733"/>
              <a:gd name="connsiteX51" fmla="*/ 518001 w 606933"/>
              <a:gd name="connsiteY51" fmla="*/ 110188 h 605733"/>
              <a:gd name="connsiteX52" fmla="*/ 474415 w 606933"/>
              <a:gd name="connsiteY52" fmla="*/ 153419 h 605733"/>
              <a:gd name="connsiteX53" fmla="*/ 463805 w 606933"/>
              <a:gd name="connsiteY53" fmla="*/ 157714 h 605733"/>
              <a:gd name="connsiteX54" fmla="*/ 453195 w 606933"/>
              <a:gd name="connsiteY54" fmla="*/ 153419 h 605733"/>
              <a:gd name="connsiteX55" fmla="*/ 453195 w 606933"/>
              <a:gd name="connsiteY55" fmla="*/ 131947 h 605733"/>
              <a:gd name="connsiteX56" fmla="*/ 496494 w 606933"/>
              <a:gd name="connsiteY56" fmla="*/ 88715 h 605733"/>
              <a:gd name="connsiteX57" fmla="*/ 507248 w 606933"/>
              <a:gd name="connsiteY57" fmla="*/ 84206 h 605733"/>
              <a:gd name="connsiteX58" fmla="*/ 99581 w 606933"/>
              <a:gd name="connsiteY58" fmla="*/ 84206 h 605733"/>
              <a:gd name="connsiteX59" fmla="*/ 110441 w 606933"/>
              <a:gd name="connsiteY59" fmla="*/ 88715 h 605733"/>
              <a:gd name="connsiteX60" fmla="*/ 153738 w 606933"/>
              <a:gd name="connsiteY60" fmla="*/ 131947 h 605733"/>
              <a:gd name="connsiteX61" fmla="*/ 153738 w 606933"/>
              <a:gd name="connsiteY61" fmla="*/ 153419 h 605733"/>
              <a:gd name="connsiteX62" fmla="*/ 142842 w 606933"/>
              <a:gd name="connsiteY62" fmla="*/ 157714 h 605733"/>
              <a:gd name="connsiteX63" fmla="*/ 132233 w 606933"/>
              <a:gd name="connsiteY63" fmla="*/ 153419 h 605733"/>
              <a:gd name="connsiteX64" fmla="*/ 88936 w 606933"/>
              <a:gd name="connsiteY64" fmla="*/ 110188 h 605733"/>
              <a:gd name="connsiteX65" fmla="*/ 88936 w 606933"/>
              <a:gd name="connsiteY65" fmla="*/ 88715 h 605733"/>
              <a:gd name="connsiteX66" fmla="*/ 99581 w 606933"/>
              <a:gd name="connsiteY66" fmla="*/ 84206 h 605733"/>
              <a:gd name="connsiteX67" fmla="*/ 303467 w 606933"/>
              <a:gd name="connsiteY67" fmla="*/ 0 h 605733"/>
              <a:gd name="connsiteX68" fmla="*/ 318674 w 606933"/>
              <a:gd name="connsiteY68" fmla="*/ 15170 h 605733"/>
              <a:gd name="connsiteX69" fmla="*/ 318674 w 606933"/>
              <a:gd name="connsiteY69" fmla="*/ 76424 h 605733"/>
              <a:gd name="connsiteX70" fmla="*/ 303467 w 606933"/>
              <a:gd name="connsiteY70" fmla="*/ 91594 h 605733"/>
              <a:gd name="connsiteX71" fmla="*/ 288260 w 606933"/>
              <a:gd name="connsiteY71" fmla="*/ 76424 h 605733"/>
              <a:gd name="connsiteX72" fmla="*/ 288260 w 606933"/>
              <a:gd name="connsiteY72" fmla="*/ 15170 h 605733"/>
              <a:gd name="connsiteX73" fmla="*/ 303467 w 606933"/>
              <a:gd name="connsiteY73" fmla="*/ 0 h 60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6933" h="605733">
                <a:moveTo>
                  <a:pt x="303467" y="514139"/>
                </a:moveTo>
                <a:cubicBezTo>
                  <a:pt x="311788" y="514139"/>
                  <a:pt x="318674" y="520722"/>
                  <a:pt x="318674" y="529309"/>
                </a:cubicBezTo>
                <a:lnTo>
                  <a:pt x="318674" y="590563"/>
                </a:lnTo>
                <a:cubicBezTo>
                  <a:pt x="318674" y="598864"/>
                  <a:pt x="311788" y="605733"/>
                  <a:pt x="303467" y="605733"/>
                </a:cubicBezTo>
                <a:cubicBezTo>
                  <a:pt x="295146" y="605733"/>
                  <a:pt x="288260" y="598864"/>
                  <a:pt x="288260" y="590563"/>
                </a:cubicBezTo>
                <a:lnTo>
                  <a:pt x="288260" y="529309"/>
                </a:lnTo>
                <a:cubicBezTo>
                  <a:pt x="288260" y="521009"/>
                  <a:pt x="295146" y="514139"/>
                  <a:pt x="303467" y="514139"/>
                </a:cubicBezTo>
                <a:close/>
                <a:moveTo>
                  <a:pt x="463805" y="447829"/>
                </a:moveTo>
                <a:cubicBezTo>
                  <a:pt x="467676" y="447829"/>
                  <a:pt x="471547" y="449332"/>
                  <a:pt x="474415" y="452338"/>
                </a:cubicBezTo>
                <a:lnTo>
                  <a:pt x="518001" y="495570"/>
                </a:lnTo>
                <a:cubicBezTo>
                  <a:pt x="523736" y="501582"/>
                  <a:pt x="523736" y="511030"/>
                  <a:pt x="518001" y="517043"/>
                </a:cubicBezTo>
                <a:cubicBezTo>
                  <a:pt x="514847" y="519906"/>
                  <a:pt x="511119" y="521337"/>
                  <a:pt x="507104" y="521337"/>
                </a:cubicBezTo>
                <a:cubicBezTo>
                  <a:pt x="503377" y="521337"/>
                  <a:pt x="499362" y="519906"/>
                  <a:pt x="496494" y="517043"/>
                </a:cubicBezTo>
                <a:lnTo>
                  <a:pt x="453195" y="473525"/>
                </a:lnTo>
                <a:cubicBezTo>
                  <a:pt x="447173" y="467799"/>
                  <a:pt x="447173" y="458064"/>
                  <a:pt x="453195" y="452338"/>
                </a:cubicBezTo>
                <a:cubicBezTo>
                  <a:pt x="456062" y="449332"/>
                  <a:pt x="459933" y="447829"/>
                  <a:pt x="463805" y="447829"/>
                </a:cubicBezTo>
                <a:close/>
                <a:moveTo>
                  <a:pt x="142986" y="447829"/>
                </a:moveTo>
                <a:cubicBezTo>
                  <a:pt x="146857" y="447829"/>
                  <a:pt x="150728" y="449332"/>
                  <a:pt x="153738" y="452338"/>
                </a:cubicBezTo>
                <a:cubicBezTo>
                  <a:pt x="159760" y="458064"/>
                  <a:pt x="159760" y="467799"/>
                  <a:pt x="153738" y="473525"/>
                </a:cubicBezTo>
                <a:lnTo>
                  <a:pt x="110441" y="517043"/>
                </a:lnTo>
                <a:cubicBezTo>
                  <a:pt x="107287" y="519906"/>
                  <a:pt x="103559" y="521337"/>
                  <a:pt x="99545" y="521337"/>
                </a:cubicBezTo>
                <a:cubicBezTo>
                  <a:pt x="95817" y="521337"/>
                  <a:pt x="91803" y="519906"/>
                  <a:pt x="88936" y="517043"/>
                </a:cubicBezTo>
                <a:cubicBezTo>
                  <a:pt x="82914" y="511030"/>
                  <a:pt x="82914" y="501582"/>
                  <a:pt x="88936" y="495570"/>
                </a:cubicBezTo>
                <a:lnTo>
                  <a:pt x="132233" y="452338"/>
                </a:lnTo>
                <a:cubicBezTo>
                  <a:pt x="135244" y="449332"/>
                  <a:pt x="139115" y="447829"/>
                  <a:pt x="142986" y="447829"/>
                </a:cubicBezTo>
                <a:close/>
                <a:moveTo>
                  <a:pt x="530332" y="287695"/>
                </a:moveTo>
                <a:lnTo>
                  <a:pt x="591728" y="287695"/>
                </a:lnTo>
                <a:cubicBezTo>
                  <a:pt x="600048" y="287695"/>
                  <a:pt x="606933" y="294565"/>
                  <a:pt x="606933" y="302867"/>
                </a:cubicBezTo>
                <a:cubicBezTo>
                  <a:pt x="606933" y="311168"/>
                  <a:pt x="600048" y="318038"/>
                  <a:pt x="591728" y="318038"/>
                </a:cubicBezTo>
                <a:lnTo>
                  <a:pt x="530332" y="318038"/>
                </a:lnTo>
                <a:cubicBezTo>
                  <a:pt x="522012" y="318038"/>
                  <a:pt x="515127" y="311168"/>
                  <a:pt x="515127" y="302867"/>
                </a:cubicBezTo>
                <a:cubicBezTo>
                  <a:pt x="515127" y="294565"/>
                  <a:pt x="522012" y="287695"/>
                  <a:pt x="530332" y="287695"/>
                </a:cubicBezTo>
                <a:close/>
                <a:moveTo>
                  <a:pt x="15205" y="287695"/>
                </a:moveTo>
                <a:lnTo>
                  <a:pt x="76601" y="287695"/>
                </a:lnTo>
                <a:cubicBezTo>
                  <a:pt x="84921" y="287695"/>
                  <a:pt x="91806" y="294565"/>
                  <a:pt x="91806" y="302867"/>
                </a:cubicBezTo>
                <a:cubicBezTo>
                  <a:pt x="91806" y="311168"/>
                  <a:pt x="84921" y="318038"/>
                  <a:pt x="76601" y="318038"/>
                </a:cubicBezTo>
                <a:lnTo>
                  <a:pt x="15205" y="318038"/>
                </a:lnTo>
                <a:cubicBezTo>
                  <a:pt x="6885" y="318038"/>
                  <a:pt x="0" y="311168"/>
                  <a:pt x="0" y="302867"/>
                </a:cubicBezTo>
                <a:cubicBezTo>
                  <a:pt x="0" y="294565"/>
                  <a:pt x="6885" y="287695"/>
                  <a:pt x="15205" y="287695"/>
                </a:cubicBezTo>
                <a:close/>
                <a:moveTo>
                  <a:pt x="303469" y="151434"/>
                </a:moveTo>
                <a:cubicBezTo>
                  <a:pt x="219701" y="151434"/>
                  <a:pt x="151711" y="219279"/>
                  <a:pt x="151711" y="302868"/>
                </a:cubicBezTo>
                <a:cubicBezTo>
                  <a:pt x="151711" y="386171"/>
                  <a:pt x="219701" y="454302"/>
                  <a:pt x="303469" y="454302"/>
                </a:cubicBezTo>
                <a:cubicBezTo>
                  <a:pt x="386950" y="454302"/>
                  <a:pt x="455227" y="386171"/>
                  <a:pt x="455227" y="302868"/>
                </a:cubicBezTo>
                <a:cubicBezTo>
                  <a:pt x="455227" y="219279"/>
                  <a:pt x="386950" y="151434"/>
                  <a:pt x="303469" y="151434"/>
                </a:cubicBezTo>
                <a:close/>
                <a:moveTo>
                  <a:pt x="303469" y="121090"/>
                </a:moveTo>
                <a:cubicBezTo>
                  <a:pt x="403876" y="121090"/>
                  <a:pt x="485349" y="202675"/>
                  <a:pt x="485349" y="302868"/>
                </a:cubicBezTo>
                <a:cubicBezTo>
                  <a:pt x="485349" y="403061"/>
                  <a:pt x="403876" y="484360"/>
                  <a:pt x="303469" y="484360"/>
                </a:cubicBezTo>
                <a:cubicBezTo>
                  <a:pt x="203062" y="484360"/>
                  <a:pt x="121302" y="403061"/>
                  <a:pt x="121302" y="302868"/>
                </a:cubicBezTo>
                <a:cubicBezTo>
                  <a:pt x="121302" y="202675"/>
                  <a:pt x="203062" y="121090"/>
                  <a:pt x="303469" y="121090"/>
                </a:cubicBezTo>
                <a:close/>
                <a:moveTo>
                  <a:pt x="507248" y="84206"/>
                </a:moveTo>
                <a:cubicBezTo>
                  <a:pt x="511119" y="84206"/>
                  <a:pt x="514990" y="85709"/>
                  <a:pt x="518001" y="88715"/>
                </a:cubicBezTo>
                <a:cubicBezTo>
                  <a:pt x="523736" y="94441"/>
                  <a:pt x="523736" y="104175"/>
                  <a:pt x="518001" y="110188"/>
                </a:cubicBezTo>
                <a:lnTo>
                  <a:pt x="474415" y="153419"/>
                </a:lnTo>
                <a:cubicBezTo>
                  <a:pt x="471547" y="156282"/>
                  <a:pt x="467819" y="157714"/>
                  <a:pt x="463805" y="157714"/>
                </a:cubicBezTo>
                <a:cubicBezTo>
                  <a:pt x="460077" y="157714"/>
                  <a:pt x="456062" y="156282"/>
                  <a:pt x="453195" y="153419"/>
                </a:cubicBezTo>
                <a:cubicBezTo>
                  <a:pt x="447173" y="147407"/>
                  <a:pt x="447173" y="137959"/>
                  <a:pt x="453195" y="131947"/>
                </a:cubicBezTo>
                <a:lnTo>
                  <a:pt x="496494" y="88715"/>
                </a:lnTo>
                <a:cubicBezTo>
                  <a:pt x="499505" y="85709"/>
                  <a:pt x="503376" y="84206"/>
                  <a:pt x="507248" y="84206"/>
                </a:cubicBezTo>
                <a:close/>
                <a:moveTo>
                  <a:pt x="99581" y="84206"/>
                </a:moveTo>
                <a:cubicBezTo>
                  <a:pt x="103487" y="84206"/>
                  <a:pt x="107430" y="85709"/>
                  <a:pt x="110441" y="88715"/>
                </a:cubicBezTo>
                <a:lnTo>
                  <a:pt x="153738" y="131947"/>
                </a:lnTo>
                <a:cubicBezTo>
                  <a:pt x="159760" y="137959"/>
                  <a:pt x="159760" y="147407"/>
                  <a:pt x="153738" y="153419"/>
                </a:cubicBezTo>
                <a:cubicBezTo>
                  <a:pt x="150871" y="156282"/>
                  <a:pt x="146857" y="157714"/>
                  <a:pt x="142842" y="157714"/>
                </a:cubicBezTo>
                <a:cubicBezTo>
                  <a:pt x="139115" y="157714"/>
                  <a:pt x="135100" y="156282"/>
                  <a:pt x="132233" y="153419"/>
                </a:cubicBezTo>
                <a:lnTo>
                  <a:pt x="88936" y="110188"/>
                </a:lnTo>
                <a:cubicBezTo>
                  <a:pt x="82914" y="104175"/>
                  <a:pt x="82914" y="94441"/>
                  <a:pt x="88936" y="88715"/>
                </a:cubicBezTo>
                <a:cubicBezTo>
                  <a:pt x="91803" y="85709"/>
                  <a:pt x="95674" y="84206"/>
                  <a:pt x="99581" y="84206"/>
                </a:cubicBezTo>
                <a:close/>
                <a:moveTo>
                  <a:pt x="303467" y="0"/>
                </a:moveTo>
                <a:cubicBezTo>
                  <a:pt x="311788" y="0"/>
                  <a:pt x="318674" y="6869"/>
                  <a:pt x="318674" y="15170"/>
                </a:cubicBezTo>
                <a:lnTo>
                  <a:pt x="318674" y="76424"/>
                </a:lnTo>
                <a:cubicBezTo>
                  <a:pt x="318674" y="84724"/>
                  <a:pt x="311788" y="91594"/>
                  <a:pt x="303467" y="91594"/>
                </a:cubicBezTo>
                <a:cubicBezTo>
                  <a:pt x="295146" y="91594"/>
                  <a:pt x="288260" y="84724"/>
                  <a:pt x="288260" y="76424"/>
                </a:cubicBezTo>
                <a:lnTo>
                  <a:pt x="288260" y="15170"/>
                </a:lnTo>
                <a:cubicBezTo>
                  <a:pt x="288260" y="6869"/>
                  <a:pt x="295146" y="0"/>
                  <a:pt x="303467" y="0"/>
                </a:cubicBezTo>
                <a:close/>
              </a:path>
            </a:pathLst>
          </a:custGeom>
          <a:solidFill>
            <a:srgbClr val="FFC000"/>
          </a:solidFill>
          <a:ln w="25400">
            <a:solidFill>
              <a:srgbClr val="FFC000"/>
            </a:solidFill>
          </a:ln>
          <a:effectLst/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472881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21191742">
            <a:off x="4475652" y="787004"/>
            <a:ext cx="2133600" cy="31547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199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zh-CN" altLang="en-US" sz="199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rot="20802026">
            <a:off x="2379080" y="2220614"/>
            <a:ext cx="2133600" cy="31547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19900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</a:t>
            </a:r>
            <a:endParaRPr lang="zh-CN" altLang="en-US" sz="199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rot="797150">
            <a:off x="5867770" y="2733777"/>
            <a:ext cx="2133600" cy="31547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199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</a:t>
            </a:r>
            <a:endParaRPr lang="zh-CN" altLang="en-US" sz="199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 rot="20931079">
            <a:off x="8076412" y="2858628"/>
            <a:ext cx="2133600" cy="31547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19900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endParaRPr lang="zh-CN" altLang="en-US" sz="199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23292" y="2273947"/>
            <a:ext cx="5785976" cy="2367323"/>
            <a:chOff x="3023292" y="2273947"/>
            <a:chExt cx="5785976" cy="2367323"/>
          </a:xfrm>
        </p:grpSpPr>
        <p:sp>
          <p:nvSpPr>
            <p:cNvPr id="5" name="cute-star_72428"/>
            <p:cNvSpPr>
              <a:spLocks noChangeAspect="1"/>
            </p:cNvSpPr>
            <p:nvPr/>
          </p:nvSpPr>
          <p:spPr bwMode="auto">
            <a:xfrm>
              <a:off x="5336184" y="4061151"/>
              <a:ext cx="609685" cy="580119"/>
            </a:xfrm>
            <a:custGeom>
              <a:avLst/>
              <a:gdLst>
                <a:gd name="T0" fmla="*/ 8171 w 8232"/>
                <a:gd name="T1" fmla="*/ 2946 h 7844"/>
                <a:gd name="T2" fmla="*/ 7750 w 8232"/>
                <a:gd name="T3" fmla="*/ 2592 h 7844"/>
                <a:gd name="T4" fmla="*/ 5562 w 8232"/>
                <a:gd name="T5" fmla="*/ 2274 h 7844"/>
                <a:gd name="T6" fmla="*/ 4583 w 8232"/>
                <a:gd name="T7" fmla="*/ 290 h 7844"/>
                <a:gd name="T8" fmla="*/ 4116 w 8232"/>
                <a:gd name="T9" fmla="*/ 0 h 7844"/>
                <a:gd name="T10" fmla="*/ 3649 w 8232"/>
                <a:gd name="T11" fmla="*/ 290 h 7844"/>
                <a:gd name="T12" fmla="*/ 2670 w 8232"/>
                <a:gd name="T13" fmla="*/ 2274 h 7844"/>
                <a:gd name="T14" fmla="*/ 482 w 8232"/>
                <a:gd name="T15" fmla="*/ 2592 h 7844"/>
                <a:gd name="T16" fmla="*/ 61 w 8232"/>
                <a:gd name="T17" fmla="*/ 2946 h 7844"/>
                <a:gd name="T18" fmla="*/ 193 w 8232"/>
                <a:gd name="T19" fmla="*/ 3480 h 7844"/>
                <a:gd name="T20" fmla="*/ 1777 w 8232"/>
                <a:gd name="T21" fmla="*/ 5023 h 7844"/>
                <a:gd name="T22" fmla="*/ 1403 w 8232"/>
                <a:gd name="T23" fmla="*/ 7203 h 7844"/>
                <a:gd name="T24" fmla="*/ 1610 w 8232"/>
                <a:gd name="T25" fmla="*/ 7712 h 7844"/>
                <a:gd name="T26" fmla="*/ 2158 w 8232"/>
                <a:gd name="T27" fmla="*/ 7752 h 7844"/>
                <a:gd name="T28" fmla="*/ 4116 w 8232"/>
                <a:gd name="T29" fmla="*/ 6723 h 7844"/>
                <a:gd name="T30" fmla="*/ 6074 w 8232"/>
                <a:gd name="T31" fmla="*/ 7752 h 7844"/>
                <a:gd name="T32" fmla="*/ 6316 w 8232"/>
                <a:gd name="T33" fmla="*/ 7812 h 7844"/>
                <a:gd name="T34" fmla="*/ 6622 w 8232"/>
                <a:gd name="T35" fmla="*/ 7712 h 7844"/>
                <a:gd name="T36" fmla="*/ 6829 w 8232"/>
                <a:gd name="T37" fmla="*/ 7203 h 7844"/>
                <a:gd name="T38" fmla="*/ 6455 w 8232"/>
                <a:gd name="T39" fmla="*/ 5023 h 7844"/>
                <a:gd name="T40" fmla="*/ 8039 w 8232"/>
                <a:gd name="T41" fmla="*/ 3480 h 7844"/>
                <a:gd name="T42" fmla="*/ 8171 w 8232"/>
                <a:gd name="T43" fmla="*/ 2946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32" h="7844">
                  <a:moveTo>
                    <a:pt x="8171" y="2946"/>
                  </a:moveTo>
                  <a:cubicBezTo>
                    <a:pt x="8109" y="2758"/>
                    <a:pt x="7946" y="2620"/>
                    <a:pt x="7750" y="2592"/>
                  </a:cubicBezTo>
                  <a:lnTo>
                    <a:pt x="5562" y="2274"/>
                  </a:lnTo>
                  <a:lnTo>
                    <a:pt x="4583" y="290"/>
                  </a:lnTo>
                  <a:cubicBezTo>
                    <a:pt x="4495" y="113"/>
                    <a:pt x="4314" y="0"/>
                    <a:pt x="4116" y="0"/>
                  </a:cubicBezTo>
                  <a:cubicBezTo>
                    <a:pt x="3918" y="0"/>
                    <a:pt x="3737" y="113"/>
                    <a:pt x="3649" y="290"/>
                  </a:cubicBezTo>
                  <a:lnTo>
                    <a:pt x="2670" y="2274"/>
                  </a:lnTo>
                  <a:lnTo>
                    <a:pt x="482" y="2592"/>
                  </a:lnTo>
                  <a:cubicBezTo>
                    <a:pt x="286" y="2620"/>
                    <a:pt x="123" y="2758"/>
                    <a:pt x="61" y="2946"/>
                  </a:cubicBezTo>
                  <a:cubicBezTo>
                    <a:pt x="0" y="3134"/>
                    <a:pt x="51" y="3341"/>
                    <a:pt x="193" y="3480"/>
                  </a:cubicBezTo>
                  <a:lnTo>
                    <a:pt x="1777" y="5023"/>
                  </a:lnTo>
                  <a:lnTo>
                    <a:pt x="1403" y="7203"/>
                  </a:lnTo>
                  <a:cubicBezTo>
                    <a:pt x="1370" y="7399"/>
                    <a:pt x="1450" y="7596"/>
                    <a:pt x="1610" y="7712"/>
                  </a:cubicBezTo>
                  <a:cubicBezTo>
                    <a:pt x="1770" y="7829"/>
                    <a:pt x="1983" y="7844"/>
                    <a:pt x="2158" y="7752"/>
                  </a:cubicBezTo>
                  <a:lnTo>
                    <a:pt x="4116" y="6723"/>
                  </a:lnTo>
                  <a:lnTo>
                    <a:pt x="6074" y="7752"/>
                  </a:lnTo>
                  <a:cubicBezTo>
                    <a:pt x="6150" y="7792"/>
                    <a:pt x="6233" y="7812"/>
                    <a:pt x="6316" y="7812"/>
                  </a:cubicBezTo>
                  <a:cubicBezTo>
                    <a:pt x="6424" y="7812"/>
                    <a:pt x="6531" y="7778"/>
                    <a:pt x="6622" y="7712"/>
                  </a:cubicBezTo>
                  <a:cubicBezTo>
                    <a:pt x="6782" y="7596"/>
                    <a:pt x="6862" y="7399"/>
                    <a:pt x="6829" y="7203"/>
                  </a:cubicBezTo>
                  <a:lnTo>
                    <a:pt x="6455" y="5023"/>
                  </a:lnTo>
                  <a:lnTo>
                    <a:pt x="8039" y="3480"/>
                  </a:lnTo>
                  <a:cubicBezTo>
                    <a:pt x="8181" y="3341"/>
                    <a:pt x="8232" y="3134"/>
                    <a:pt x="8171" y="2946"/>
                  </a:cubicBezTo>
                  <a:close/>
                </a:path>
              </a:pathLst>
            </a:custGeom>
            <a:solidFill>
              <a:srgbClr val="FFDA26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8" name="cute-star_72428"/>
            <p:cNvSpPr>
              <a:spLocks noChangeAspect="1"/>
            </p:cNvSpPr>
            <p:nvPr/>
          </p:nvSpPr>
          <p:spPr bwMode="auto">
            <a:xfrm rot="20918962">
              <a:off x="8199583" y="2585156"/>
              <a:ext cx="609685" cy="580119"/>
            </a:xfrm>
            <a:custGeom>
              <a:avLst/>
              <a:gdLst>
                <a:gd name="T0" fmla="*/ 8171 w 8232"/>
                <a:gd name="T1" fmla="*/ 2946 h 7844"/>
                <a:gd name="T2" fmla="*/ 7750 w 8232"/>
                <a:gd name="T3" fmla="*/ 2592 h 7844"/>
                <a:gd name="T4" fmla="*/ 5562 w 8232"/>
                <a:gd name="T5" fmla="*/ 2274 h 7844"/>
                <a:gd name="T6" fmla="*/ 4583 w 8232"/>
                <a:gd name="T7" fmla="*/ 290 h 7844"/>
                <a:gd name="T8" fmla="*/ 4116 w 8232"/>
                <a:gd name="T9" fmla="*/ 0 h 7844"/>
                <a:gd name="T10" fmla="*/ 3649 w 8232"/>
                <a:gd name="T11" fmla="*/ 290 h 7844"/>
                <a:gd name="T12" fmla="*/ 2670 w 8232"/>
                <a:gd name="T13" fmla="*/ 2274 h 7844"/>
                <a:gd name="T14" fmla="*/ 482 w 8232"/>
                <a:gd name="T15" fmla="*/ 2592 h 7844"/>
                <a:gd name="T16" fmla="*/ 61 w 8232"/>
                <a:gd name="T17" fmla="*/ 2946 h 7844"/>
                <a:gd name="T18" fmla="*/ 193 w 8232"/>
                <a:gd name="T19" fmla="*/ 3480 h 7844"/>
                <a:gd name="T20" fmla="*/ 1777 w 8232"/>
                <a:gd name="T21" fmla="*/ 5023 h 7844"/>
                <a:gd name="T22" fmla="*/ 1403 w 8232"/>
                <a:gd name="T23" fmla="*/ 7203 h 7844"/>
                <a:gd name="T24" fmla="*/ 1610 w 8232"/>
                <a:gd name="T25" fmla="*/ 7712 h 7844"/>
                <a:gd name="T26" fmla="*/ 2158 w 8232"/>
                <a:gd name="T27" fmla="*/ 7752 h 7844"/>
                <a:gd name="T28" fmla="*/ 4116 w 8232"/>
                <a:gd name="T29" fmla="*/ 6723 h 7844"/>
                <a:gd name="T30" fmla="*/ 6074 w 8232"/>
                <a:gd name="T31" fmla="*/ 7752 h 7844"/>
                <a:gd name="T32" fmla="*/ 6316 w 8232"/>
                <a:gd name="T33" fmla="*/ 7812 h 7844"/>
                <a:gd name="T34" fmla="*/ 6622 w 8232"/>
                <a:gd name="T35" fmla="*/ 7712 h 7844"/>
                <a:gd name="T36" fmla="*/ 6829 w 8232"/>
                <a:gd name="T37" fmla="*/ 7203 h 7844"/>
                <a:gd name="T38" fmla="*/ 6455 w 8232"/>
                <a:gd name="T39" fmla="*/ 5023 h 7844"/>
                <a:gd name="T40" fmla="*/ 8039 w 8232"/>
                <a:gd name="T41" fmla="*/ 3480 h 7844"/>
                <a:gd name="T42" fmla="*/ 8171 w 8232"/>
                <a:gd name="T43" fmla="*/ 2946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32" h="7844">
                  <a:moveTo>
                    <a:pt x="8171" y="2946"/>
                  </a:moveTo>
                  <a:cubicBezTo>
                    <a:pt x="8109" y="2758"/>
                    <a:pt x="7946" y="2620"/>
                    <a:pt x="7750" y="2592"/>
                  </a:cubicBezTo>
                  <a:lnTo>
                    <a:pt x="5562" y="2274"/>
                  </a:lnTo>
                  <a:lnTo>
                    <a:pt x="4583" y="290"/>
                  </a:lnTo>
                  <a:cubicBezTo>
                    <a:pt x="4495" y="113"/>
                    <a:pt x="4314" y="0"/>
                    <a:pt x="4116" y="0"/>
                  </a:cubicBezTo>
                  <a:cubicBezTo>
                    <a:pt x="3918" y="0"/>
                    <a:pt x="3737" y="113"/>
                    <a:pt x="3649" y="290"/>
                  </a:cubicBezTo>
                  <a:lnTo>
                    <a:pt x="2670" y="2274"/>
                  </a:lnTo>
                  <a:lnTo>
                    <a:pt x="482" y="2592"/>
                  </a:lnTo>
                  <a:cubicBezTo>
                    <a:pt x="286" y="2620"/>
                    <a:pt x="123" y="2758"/>
                    <a:pt x="61" y="2946"/>
                  </a:cubicBezTo>
                  <a:cubicBezTo>
                    <a:pt x="0" y="3134"/>
                    <a:pt x="51" y="3341"/>
                    <a:pt x="193" y="3480"/>
                  </a:cubicBezTo>
                  <a:lnTo>
                    <a:pt x="1777" y="5023"/>
                  </a:lnTo>
                  <a:lnTo>
                    <a:pt x="1403" y="7203"/>
                  </a:lnTo>
                  <a:cubicBezTo>
                    <a:pt x="1370" y="7399"/>
                    <a:pt x="1450" y="7596"/>
                    <a:pt x="1610" y="7712"/>
                  </a:cubicBezTo>
                  <a:cubicBezTo>
                    <a:pt x="1770" y="7829"/>
                    <a:pt x="1983" y="7844"/>
                    <a:pt x="2158" y="7752"/>
                  </a:cubicBezTo>
                  <a:lnTo>
                    <a:pt x="4116" y="6723"/>
                  </a:lnTo>
                  <a:lnTo>
                    <a:pt x="6074" y="7752"/>
                  </a:lnTo>
                  <a:cubicBezTo>
                    <a:pt x="6150" y="7792"/>
                    <a:pt x="6233" y="7812"/>
                    <a:pt x="6316" y="7812"/>
                  </a:cubicBezTo>
                  <a:cubicBezTo>
                    <a:pt x="6424" y="7812"/>
                    <a:pt x="6531" y="7778"/>
                    <a:pt x="6622" y="7712"/>
                  </a:cubicBezTo>
                  <a:cubicBezTo>
                    <a:pt x="6782" y="7596"/>
                    <a:pt x="6862" y="7399"/>
                    <a:pt x="6829" y="7203"/>
                  </a:cubicBezTo>
                  <a:lnTo>
                    <a:pt x="6455" y="5023"/>
                  </a:lnTo>
                  <a:lnTo>
                    <a:pt x="8039" y="3480"/>
                  </a:lnTo>
                  <a:cubicBezTo>
                    <a:pt x="8181" y="3341"/>
                    <a:pt x="8232" y="3134"/>
                    <a:pt x="8171" y="2946"/>
                  </a:cubicBezTo>
                  <a:close/>
                </a:path>
              </a:pathLst>
            </a:custGeom>
            <a:solidFill>
              <a:srgbClr val="FFDA26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9" name="cute-star_72428"/>
            <p:cNvSpPr>
              <a:spLocks noChangeAspect="1"/>
            </p:cNvSpPr>
            <p:nvPr/>
          </p:nvSpPr>
          <p:spPr bwMode="auto">
            <a:xfrm rot="20918962">
              <a:off x="7305505" y="2710734"/>
              <a:ext cx="321105" cy="305533"/>
            </a:xfrm>
            <a:custGeom>
              <a:avLst/>
              <a:gdLst>
                <a:gd name="T0" fmla="*/ 8171 w 8232"/>
                <a:gd name="T1" fmla="*/ 2946 h 7844"/>
                <a:gd name="T2" fmla="*/ 7750 w 8232"/>
                <a:gd name="T3" fmla="*/ 2592 h 7844"/>
                <a:gd name="T4" fmla="*/ 5562 w 8232"/>
                <a:gd name="T5" fmla="*/ 2274 h 7844"/>
                <a:gd name="T6" fmla="*/ 4583 w 8232"/>
                <a:gd name="T7" fmla="*/ 290 h 7844"/>
                <a:gd name="T8" fmla="*/ 4116 w 8232"/>
                <a:gd name="T9" fmla="*/ 0 h 7844"/>
                <a:gd name="T10" fmla="*/ 3649 w 8232"/>
                <a:gd name="T11" fmla="*/ 290 h 7844"/>
                <a:gd name="T12" fmla="*/ 2670 w 8232"/>
                <a:gd name="T13" fmla="*/ 2274 h 7844"/>
                <a:gd name="T14" fmla="*/ 482 w 8232"/>
                <a:gd name="T15" fmla="*/ 2592 h 7844"/>
                <a:gd name="T16" fmla="*/ 61 w 8232"/>
                <a:gd name="T17" fmla="*/ 2946 h 7844"/>
                <a:gd name="T18" fmla="*/ 193 w 8232"/>
                <a:gd name="T19" fmla="*/ 3480 h 7844"/>
                <a:gd name="T20" fmla="*/ 1777 w 8232"/>
                <a:gd name="T21" fmla="*/ 5023 h 7844"/>
                <a:gd name="T22" fmla="*/ 1403 w 8232"/>
                <a:gd name="T23" fmla="*/ 7203 h 7844"/>
                <a:gd name="T24" fmla="*/ 1610 w 8232"/>
                <a:gd name="T25" fmla="*/ 7712 h 7844"/>
                <a:gd name="T26" fmla="*/ 2158 w 8232"/>
                <a:gd name="T27" fmla="*/ 7752 h 7844"/>
                <a:gd name="T28" fmla="*/ 4116 w 8232"/>
                <a:gd name="T29" fmla="*/ 6723 h 7844"/>
                <a:gd name="T30" fmla="*/ 6074 w 8232"/>
                <a:gd name="T31" fmla="*/ 7752 h 7844"/>
                <a:gd name="T32" fmla="*/ 6316 w 8232"/>
                <a:gd name="T33" fmla="*/ 7812 h 7844"/>
                <a:gd name="T34" fmla="*/ 6622 w 8232"/>
                <a:gd name="T35" fmla="*/ 7712 h 7844"/>
                <a:gd name="T36" fmla="*/ 6829 w 8232"/>
                <a:gd name="T37" fmla="*/ 7203 h 7844"/>
                <a:gd name="T38" fmla="*/ 6455 w 8232"/>
                <a:gd name="T39" fmla="*/ 5023 h 7844"/>
                <a:gd name="T40" fmla="*/ 8039 w 8232"/>
                <a:gd name="T41" fmla="*/ 3480 h 7844"/>
                <a:gd name="T42" fmla="*/ 8171 w 8232"/>
                <a:gd name="T43" fmla="*/ 2946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32" h="7844">
                  <a:moveTo>
                    <a:pt x="8171" y="2946"/>
                  </a:moveTo>
                  <a:cubicBezTo>
                    <a:pt x="8109" y="2758"/>
                    <a:pt x="7946" y="2620"/>
                    <a:pt x="7750" y="2592"/>
                  </a:cubicBezTo>
                  <a:lnTo>
                    <a:pt x="5562" y="2274"/>
                  </a:lnTo>
                  <a:lnTo>
                    <a:pt x="4583" y="290"/>
                  </a:lnTo>
                  <a:cubicBezTo>
                    <a:pt x="4495" y="113"/>
                    <a:pt x="4314" y="0"/>
                    <a:pt x="4116" y="0"/>
                  </a:cubicBezTo>
                  <a:cubicBezTo>
                    <a:pt x="3918" y="0"/>
                    <a:pt x="3737" y="113"/>
                    <a:pt x="3649" y="290"/>
                  </a:cubicBezTo>
                  <a:lnTo>
                    <a:pt x="2670" y="2274"/>
                  </a:lnTo>
                  <a:lnTo>
                    <a:pt x="482" y="2592"/>
                  </a:lnTo>
                  <a:cubicBezTo>
                    <a:pt x="286" y="2620"/>
                    <a:pt x="123" y="2758"/>
                    <a:pt x="61" y="2946"/>
                  </a:cubicBezTo>
                  <a:cubicBezTo>
                    <a:pt x="0" y="3134"/>
                    <a:pt x="51" y="3341"/>
                    <a:pt x="193" y="3480"/>
                  </a:cubicBezTo>
                  <a:lnTo>
                    <a:pt x="1777" y="5023"/>
                  </a:lnTo>
                  <a:lnTo>
                    <a:pt x="1403" y="7203"/>
                  </a:lnTo>
                  <a:cubicBezTo>
                    <a:pt x="1370" y="7399"/>
                    <a:pt x="1450" y="7596"/>
                    <a:pt x="1610" y="7712"/>
                  </a:cubicBezTo>
                  <a:cubicBezTo>
                    <a:pt x="1770" y="7829"/>
                    <a:pt x="1983" y="7844"/>
                    <a:pt x="2158" y="7752"/>
                  </a:cubicBezTo>
                  <a:lnTo>
                    <a:pt x="4116" y="6723"/>
                  </a:lnTo>
                  <a:lnTo>
                    <a:pt x="6074" y="7752"/>
                  </a:lnTo>
                  <a:cubicBezTo>
                    <a:pt x="6150" y="7792"/>
                    <a:pt x="6233" y="7812"/>
                    <a:pt x="6316" y="7812"/>
                  </a:cubicBezTo>
                  <a:cubicBezTo>
                    <a:pt x="6424" y="7812"/>
                    <a:pt x="6531" y="7778"/>
                    <a:pt x="6622" y="7712"/>
                  </a:cubicBezTo>
                  <a:cubicBezTo>
                    <a:pt x="6782" y="7596"/>
                    <a:pt x="6862" y="7399"/>
                    <a:pt x="6829" y="7203"/>
                  </a:cubicBezTo>
                  <a:lnTo>
                    <a:pt x="6455" y="5023"/>
                  </a:lnTo>
                  <a:lnTo>
                    <a:pt x="8039" y="3480"/>
                  </a:lnTo>
                  <a:cubicBezTo>
                    <a:pt x="8181" y="3341"/>
                    <a:pt x="8232" y="3134"/>
                    <a:pt x="8171" y="2946"/>
                  </a:cubicBezTo>
                  <a:close/>
                </a:path>
              </a:pathLst>
            </a:custGeom>
            <a:solidFill>
              <a:srgbClr val="FFDA26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0" name="cute-star_72428"/>
            <p:cNvSpPr>
              <a:spLocks noChangeAspect="1"/>
            </p:cNvSpPr>
            <p:nvPr/>
          </p:nvSpPr>
          <p:spPr bwMode="auto">
            <a:xfrm rot="20918962">
              <a:off x="3023292" y="2273947"/>
              <a:ext cx="321105" cy="305533"/>
            </a:xfrm>
            <a:custGeom>
              <a:avLst/>
              <a:gdLst>
                <a:gd name="T0" fmla="*/ 8171 w 8232"/>
                <a:gd name="T1" fmla="*/ 2946 h 7844"/>
                <a:gd name="T2" fmla="*/ 7750 w 8232"/>
                <a:gd name="T3" fmla="*/ 2592 h 7844"/>
                <a:gd name="T4" fmla="*/ 5562 w 8232"/>
                <a:gd name="T5" fmla="*/ 2274 h 7844"/>
                <a:gd name="T6" fmla="*/ 4583 w 8232"/>
                <a:gd name="T7" fmla="*/ 290 h 7844"/>
                <a:gd name="T8" fmla="*/ 4116 w 8232"/>
                <a:gd name="T9" fmla="*/ 0 h 7844"/>
                <a:gd name="T10" fmla="*/ 3649 w 8232"/>
                <a:gd name="T11" fmla="*/ 290 h 7844"/>
                <a:gd name="T12" fmla="*/ 2670 w 8232"/>
                <a:gd name="T13" fmla="*/ 2274 h 7844"/>
                <a:gd name="T14" fmla="*/ 482 w 8232"/>
                <a:gd name="T15" fmla="*/ 2592 h 7844"/>
                <a:gd name="T16" fmla="*/ 61 w 8232"/>
                <a:gd name="T17" fmla="*/ 2946 h 7844"/>
                <a:gd name="T18" fmla="*/ 193 w 8232"/>
                <a:gd name="T19" fmla="*/ 3480 h 7844"/>
                <a:gd name="T20" fmla="*/ 1777 w 8232"/>
                <a:gd name="T21" fmla="*/ 5023 h 7844"/>
                <a:gd name="T22" fmla="*/ 1403 w 8232"/>
                <a:gd name="T23" fmla="*/ 7203 h 7844"/>
                <a:gd name="T24" fmla="*/ 1610 w 8232"/>
                <a:gd name="T25" fmla="*/ 7712 h 7844"/>
                <a:gd name="T26" fmla="*/ 2158 w 8232"/>
                <a:gd name="T27" fmla="*/ 7752 h 7844"/>
                <a:gd name="T28" fmla="*/ 4116 w 8232"/>
                <a:gd name="T29" fmla="*/ 6723 h 7844"/>
                <a:gd name="T30" fmla="*/ 6074 w 8232"/>
                <a:gd name="T31" fmla="*/ 7752 h 7844"/>
                <a:gd name="T32" fmla="*/ 6316 w 8232"/>
                <a:gd name="T33" fmla="*/ 7812 h 7844"/>
                <a:gd name="T34" fmla="*/ 6622 w 8232"/>
                <a:gd name="T35" fmla="*/ 7712 h 7844"/>
                <a:gd name="T36" fmla="*/ 6829 w 8232"/>
                <a:gd name="T37" fmla="*/ 7203 h 7844"/>
                <a:gd name="T38" fmla="*/ 6455 w 8232"/>
                <a:gd name="T39" fmla="*/ 5023 h 7844"/>
                <a:gd name="T40" fmla="*/ 8039 w 8232"/>
                <a:gd name="T41" fmla="*/ 3480 h 7844"/>
                <a:gd name="T42" fmla="*/ 8171 w 8232"/>
                <a:gd name="T43" fmla="*/ 2946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32" h="7844">
                  <a:moveTo>
                    <a:pt x="8171" y="2946"/>
                  </a:moveTo>
                  <a:cubicBezTo>
                    <a:pt x="8109" y="2758"/>
                    <a:pt x="7946" y="2620"/>
                    <a:pt x="7750" y="2592"/>
                  </a:cubicBezTo>
                  <a:lnTo>
                    <a:pt x="5562" y="2274"/>
                  </a:lnTo>
                  <a:lnTo>
                    <a:pt x="4583" y="290"/>
                  </a:lnTo>
                  <a:cubicBezTo>
                    <a:pt x="4495" y="113"/>
                    <a:pt x="4314" y="0"/>
                    <a:pt x="4116" y="0"/>
                  </a:cubicBezTo>
                  <a:cubicBezTo>
                    <a:pt x="3918" y="0"/>
                    <a:pt x="3737" y="113"/>
                    <a:pt x="3649" y="290"/>
                  </a:cubicBezTo>
                  <a:lnTo>
                    <a:pt x="2670" y="2274"/>
                  </a:lnTo>
                  <a:lnTo>
                    <a:pt x="482" y="2592"/>
                  </a:lnTo>
                  <a:cubicBezTo>
                    <a:pt x="286" y="2620"/>
                    <a:pt x="123" y="2758"/>
                    <a:pt x="61" y="2946"/>
                  </a:cubicBezTo>
                  <a:cubicBezTo>
                    <a:pt x="0" y="3134"/>
                    <a:pt x="51" y="3341"/>
                    <a:pt x="193" y="3480"/>
                  </a:cubicBezTo>
                  <a:lnTo>
                    <a:pt x="1777" y="5023"/>
                  </a:lnTo>
                  <a:lnTo>
                    <a:pt x="1403" y="7203"/>
                  </a:lnTo>
                  <a:cubicBezTo>
                    <a:pt x="1370" y="7399"/>
                    <a:pt x="1450" y="7596"/>
                    <a:pt x="1610" y="7712"/>
                  </a:cubicBezTo>
                  <a:cubicBezTo>
                    <a:pt x="1770" y="7829"/>
                    <a:pt x="1983" y="7844"/>
                    <a:pt x="2158" y="7752"/>
                  </a:cubicBezTo>
                  <a:lnTo>
                    <a:pt x="4116" y="6723"/>
                  </a:lnTo>
                  <a:lnTo>
                    <a:pt x="6074" y="7752"/>
                  </a:lnTo>
                  <a:cubicBezTo>
                    <a:pt x="6150" y="7792"/>
                    <a:pt x="6233" y="7812"/>
                    <a:pt x="6316" y="7812"/>
                  </a:cubicBezTo>
                  <a:cubicBezTo>
                    <a:pt x="6424" y="7812"/>
                    <a:pt x="6531" y="7778"/>
                    <a:pt x="6622" y="7712"/>
                  </a:cubicBezTo>
                  <a:cubicBezTo>
                    <a:pt x="6782" y="7596"/>
                    <a:pt x="6862" y="7399"/>
                    <a:pt x="6829" y="7203"/>
                  </a:cubicBezTo>
                  <a:lnTo>
                    <a:pt x="6455" y="5023"/>
                  </a:lnTo>
                  <a:lnTo>
                    <a:pt x="8039" y="3480"/>
                  </a:lnTo>
                  <a:cubicBezTo>
                    <a:pt x="8181" y="3341"/>
                    <a:pt x="8232" y="3134"/>
                    <a:pt x="8171" y="2946"/>
                  </a:cubicBezTo>
                  <a:close/>
                </a:path>
              </a:pathLst>
            </a:custGeom>
            <a:solidFill>
              <a:srgbClr val="FFDA26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brightness_173373"/>
          <p:cNvSpPr>
            <a:spLocks noChangeAspect="1"/>
          </p:cNvSpPr>
          <p:nvPr/>
        </p:nvSpPr>
        <p:spPr bwMode="auto">
          <a:xfrm>
            <a:off x="7029261" y="513323"/>
            <a:ext cx="1507167" cy="1504186"/>
          </a:xfrm>
          <a:custGeom>
            <a:avLst/>
            <a:gdLst>
              <a:gd name="connsiteX0" fmla="*/ 303467 w 606933"/>
              <a:gd name="connsiteY0" fmla="*/ 514139 h 605733"/>
              <a:gd name="connsiteX1" fmla="*/ 318674 w 606933"/>
              <a:gd name="connsiteY1" fmla="*/ 529309 h 605733"/>
              <a:gd name="connsiteX2" fmla="*/ 318674 w 606933"/>
              <a:gd name="connsiteY2" fmla="*/ 590563 h 605733"/>
              <a:gd name="connsiteX3" fmla="*/ 303467 w 606933"/>
              <a:gd name="connsiteY3" fmla="*/ 605733 h 605733"/>
              <a:gd name="connsiteX4" fmla="*/ 288260 w 606933"/>
              <a:gd name="connsiteY4" fmla="*/ 590563 h 605733"/>
              <a:gd name="connsiteX5" fmla="*/ 288260 w 606933"/>
              <a:gd name="connsiteY5" fmla="*/ 529309 h 605733"/>
              <a:gd name="connsiteX6" fmla="*/ 303467 w 606933"/>
              <a:gd name="connsiteY6" fmla="*/ 514139 h 605733"/>
              <a:gd name="connsiteX7" fmla="*/ 463805 w 606933"/>
              <a:gd name="connsiteY7" fmla="*/ 447829 h 605733"/>
              <a:gd name="connsiteX8" fmla="*/ 474415 w 606933"/>
              <a:gd name="connsiteY8" fmla="*/ 452338 h 605733"/>
              <a:gd name="connsiteX9" fmla="*/ 518001 w 606933"/>
              <a:gd name="connsiteY9" fmla="*/ 495570 h 605733"/>
              <a:gd name="connsiteX10" fmla="*/ 518001 w 606933"/>
              <a:gd name="connsiteY10" fmla="*/ 517043 h 605733"/>
              <a:gd name="connsiteX11" fmla="*/ 507104 w 606933"/>
              <a:gd name="connsiteY11" fmla="*/ 521337 h 605733"/>
              <a:gd name="connsiteX12" fmla="*/ 496494 w 606933"/>
              <a:gd name="connsiteY12" fmla="*/ 517043 h 605733"/>
              <a:gd name="connsiteX13" fmla="*/ 453195 w 606933"/>
              <a:gd name="connsiteY13" fmla="*/ 473525 h 605733"/>
              <a:gd name="connsiteX14" fmla="*/ 453195 w 606933"/>
              <a:gd name="connsiteY14" fmla="*/ 452338 h 605733"/>
              <a:gd name="connsiteX15" fmla="*/ 463805 w 606933"/>
              <a:gd name="connsiteY15" fmla="*/ 447829 h 605733"/>
              <a:gd name="connsiteX16" fmla="*/ 142986 w 606933"/>
              <a:gd name="connsiteY16" fmla="*/ 447829 h 605733"/>
              <a:gd name="connsiteX17" fmla="*/ 153738 w 606933"/>
              <a:gd name="connsiteY17" fmla="*/ 452338 h 605733"/>
              <a:gd name="connsiteX18" fmla="*/ 153738 w 606933"/>
              <a:gd name="connsiteY18" fmla="*/ 473525 h 605733"/>
              <a:gd name="connsiteX19" fmla="*/ 110441 w 606933"/>
              <a:gd name="connsiteY19" fmla="*/ 517043 h 605733"/>
              <a:gd name="connsiteX20" fmla="*/ 99545 w 606933"/>
              <a:gd name="connsiteY20" fmla="*/ 521337 h 605733"/>
              <a:gd name="connsiteX21" fmla="*/ 88936 w 606933"/>
              <a:gd name="connsiteY21" fmla="*/ 517043 h 605733"/>
              <a:gd name="connsiteX22" fmla="*/ 88936 w 606933"/>
              <a:gd name="connsiteY22" fmla="*/ 495570 h 605733"/>
              <a:gd name="connsiteX23" fmla="*/ 132233 w 606933"/>
              <a:gd name="connsiteY23" fmla="*/ 452338 h 605733"/>
              <a:gd name="connsiteX24" fmla="*/ 142986 w 606933"/>
              <a:gd name="connsiteY24" fmla="*/ 447829 h 605733"/>
              <a:gd name="connsiteX25" fmla="*/ 530332 w 606933"/>
              <a:gd name="connsiteY25" fmla="*/ 287695 h 605733"/>
              <a:gd name="connsiteX26" fmla="*/ 591728 w 606933"/>
              <a:gd name="connsiteY26" fmla="*/ 287695 h 605733"/>
              <a:gd name="connsiteX27" fmla="*/ 606933 w 606933"/>
              <a:gd name="connsiteY27" fmla="*/ 302867 h 605733"/>
              <a:gd name="connsiteX28" fmla="*/ 591728 w 606933"/>
              <a:gd name="connsiteY28" fmla="*/ 318038 h 605733"/>
              <a:gd name="connsiteX29" fmla="*/ 530332 w 606933"/>
              <a:gd name="connsiteY29" fmla="*/ 318038 h 605733"/>
              <a:gd name="connsiteX30" fmla="*/ 515127 w 606933"/>
              <a:gd name="connsiteY30" fmla="*/ 302867 h 605733"/>
              <a:gd name="connsiteX31" fmla="*/ 530332 w 606933"/>
              <a:gd name="connsiteY31" fmla="*/ 287695 h 605733"/>
              <a:gd name="connsiteX32" fmla="*/ 15205 w 606933"/>
              <a:gd name="connsiteY32" fmla="*/ 287695 h 605733"/>
              <a:gd name="connsiteX33" fmla="*/ 76601 w 606933"/>
              <a:gd name="connsiteY33" fmla="*/ 287695 h 605733"/>
              <a:gd name="connsiteX34" fmla="*/ 91806 w 606933"/>
              <a:gd name="connsiteY34" fmla="*/ 302867 h 605733"/>
              <a:gd name="connsiteX35" fmla="*/ 76601 w 606933"/>
              <a:gd name="connsiteY35" fmla="*/ 318038 h 605733"/>
              <a:gd name="connsiteX36" fmla="*/ 15205 w 606933"/>
              <a:gd name="connsiteY36" fmla="*/ 318038 h 605733"/>
              <a:gd name="connsiteX37" fmla="*/ 0 w 606933"/>
              <a:gd name="connsiteY37" fmla="*/ 302867 h 605733"/>
              <a:gd name="connsiteX38" fmla="*/ 15205 w 606933"/>
              <a:gd name="connsiteY38" fmla="*/ 287695 h 605733"/>
              <a:gd name="connsiteX39" fmla="*/ 303469 w 606933"/>
              <a:gd name="connsiteY39" fmla="*/ 151434 h 605733"/>
              <a:gd name="connsiteX40" fmla="*/ 151711 w 606933"/>
              <a:gd name="connsiteY40" fmla="*/ 302868 h 605733"/>
              <a:gd name="connsiteX41" fmla="*/ 303469 w 606933"/>
              <a:gd name="connsiteY41" fmla="*/ 454302 h 605733"/>
              <a:gd name="connsiteX42" fmla="*/ 455227 w 606933"/>
              <a:gd name="connsiteY42" fmla="*/ 302868 h 605733"/>
              <a:gd name="connsiteX43" fmla="*/ 303469 w 606933"/>
              <a:gd name="connsiteY43" fmla="*/ 151434 h 605733"/>
              <a:gd name="connsiteX44" fmla="*/ 303469 w 606933"/>
              <a:gd name="connsiteY44" fmla="*/ 121090 h 605733"/>
              <a:gd name="connsiteX45" fmla="*/ 485349 w 606933"/>
              <a:gd name="connsiteY45" fmla="*/ 302868 h 605733"/>
              <a:gd name="connsiteX46" fmla="*/ 303469 w 606933"/>
              <a:gd name="connsiteY46" fmla="*/ 484360 h 605733"/>
              <a:gd name="connsiteX47" fmla="*/ 121302 w 606933"/>
              <a:gd name="connsiteY47" fmla="*/ 302868 h 605733"/>
              <a:gd name="connsiteX48" fmla="*/ 303469 w 606933"/>
              <a:gd name="connsiteY48" fmla="*/ 121090 h 605733"/>
              <a:gd name="connsiteX49" fmla="*/ 507248 w 606933"/>
              <a:gd name="connsiteY49" fmla="*/ 84206 h 605733"/>
              <a:gd name="connsiteX50" fmla="*/ 518001 w 606933"/>
              <a:gd name="connsiteY50" fmla="*/ 88715 h 605733"/>
              <a:gd name="connsiteX51" fmla="*/ 518001 w 606933"/>
              <a:gd name="connsiteY51" fmla="*/ 110188 h 605733"/>
              <a:gd name="connsiteX52" fmla="*/ 474415 w 606933"/>
              <a:gd name="connsiteY52" fmla="*/ 153419 h 605733"/>
              <a:gd name="connsiteX53" fmla="*/ 463805 w 606933"/>
              <a:gd name="connsiteY53" fmla="*/ 157714 h 605733"/>
              <a:gd name="connsiteX54" fmla="*/ 453195 w 606933"/>
              <a:gd name="connsiteY54" fmla="*/ 153419 h 605733"/>
              <a:gd name="connsiteX55" fmla="*/ 453195 w 606933"/>
              <a:gd name="connsiteY55" fmla="*/ 131947 h 605733"/>
              <a:gd name="connsiteX56" fmla="*/ 496494 w 606933"/>
              <a:gd name="connsiteY56" fmla="*/ 88715 h 605733"/>
              <a:gd name="connsiteX57" fmla="*/ 507248 w 606933"/>
              <a:gd name="connsiteY57" fmla="*/ 84206 h 605733"/>
              <a:gd name="connsiteX58" fmla="*/ 99581 w 606933"/>
              <a:gd name="connsiteY58" fmla="*/ 84206 h 605733"/>
              <a:gd name="connsiteX59" fmla="*/ 110441 w 606933"/>
              <a:gd name="connsiteY59" fmla="*/ 88715 h 605733"/>
              <a:gd name="connsiteX60" fmla="*/ 153738 w 606933"/>
              <a:gd name="connsiteY60" fmla="*/ 131947 h 605733"/>
              <a:gd name="connsiteX61" fmla="*/ 153738 w 606933"/>
              <a:gd name="connsiteY61" fmla="*/ 153419 h 605733"/>
              <a:gd name="connsiteX62" fmla="*/ 142842 w 606933"/>
              <a:gd name="connsiteY62" fmla="*/ 157714 h 605733"/>
              <a:gd name="connsiteX63" fmla="*/ 132233 w 606933"/>
              <a:gd name="connsiteY63" fmla="*/ 153419 h 605733"/>
              <a:gd name="connsiteX64" fmla="*/ 88936 w 606933"/>
              <a:gd name="connsiteY64" fmla="*/ 110188 h 605733"/>
              <a:gd name="connsiteX65" fmla="*/ 88936 w 606933"/>
              <a:gd name="connsiteY65" fmla="*/ 88715 h 605733"/>
              <a:gd name="connsiteX66" fmla="*/ 99581 w 606933"/>
              <a:gd name="connsiteY66" fmla="*/ 84206 h 605733"/>
              <a:gd name="connsiteX67" fmla="*/ 303467 w 606933"/>
              <a:gd name="connsiteY67" fmla="*/ 0 h 605733"/>
              <a:gd name="connsiteX68" fmla="*/ 318674 w 606933"/>
              <a:gd name="connsiteY68" fmla="*/ 15170 h 605733"/>
              <a:gd name="connsiteX69" fmla="*/ 318674 w 606933"/>
              <a:gd name="connsiteY69" fmla="*/ 76424 h 605733"/>
              <a:gd name="connsiteX70" fmla="*/ 303467 w 606933"/>
              <a:gd name="connsiteY70" fmla="*/ 91594 h 605733"/>
              <a:gd name="connsiteX71" fmla="*/ 288260 w 606933"/>
              <a:gd name="connsiteY71" fmla="*/ 76424 h 605733"/>
              <a:gd name="connsiteX72" fmla="*/ 288260 w 606933"/>
              <a:gd name="connsiteY72" fmla="*/ 15170 h 605733"/>
              <a:gd name="connsiteX73" fmla="*/ 303467 w 606933"/>
              <a:gd name="connsiteY73" fmla="*/ 0 h 60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6933" h="605733">
                <a:moveTo>
                  <a:pt x="303467" y="514139"/>
                </a:moveTo>
                <a:cubicBezTo>
                  <a:pt x="311788" y="514139"/>
                  <a:pt x="318674" y="520722"/>
                  <a:pt x="318674" y="529309"/>
                </a:cubicBezTo>
                <a:lnTo>
                  <a:pt x="318674" y="590563"/>
                </a:lnTo>
                <a:cubicBezTo>
                  <a:pt x="318674" y="598864"/>
                  <a:pt x="311788" y="605733"/>
                  <a:pt x="303467" y="605733"/>
                </a:cubicBezTo>
                <a:cubicBezTo>
                  <a:pt x="295146" y="605733"/>
                  <a:pt x="288260" y="598864"/>
                  <a:pt x="288260" y="590563"/>
                </a:cubicBezTo>
                <a:lnTo>
                  <a:pt x="288260" y="529309"/>
                </a:lnTo>
                <a:cubicBezTo>
                  <a:pt x="288260" y="521009"/>
                  <a:pt x="295146" y="514139"/>
                  <a:pt x="303467" y="514139"/>
                </a:cubicBezTo>
                <a:close/>
                <a:moveTo>
                  <a:pt x="463805" y="447829"/>
                </a:moveTo>
                <a:cubicBezTo>
                  <a:pt x="467676" y="447829"/>
                  <a:pt x="471547" y="449332"/>
                  <a:pt x="474415" y="452338"/>
                </a:cubicBezTo>
                <a:lnTo>
                  <a:pt x="518001" y="495570"/>
                </a:lnTo>
                <a:cubicBezTo>
                  <a:pt x="523736" y="501582"/>
                  <a:pt x="523736" y="511030"/>
                  <a:pt x="518001" y="517043"/>
                </a:cubicBezTo>
                <a:cubicBezTo>
                  <a:pt x="514847" y="519906"/>
                  <a:pt x="511119" y="521337"/>
                  <a:pt x="507104" y="521337"/>
                </a:cubicBezTo>
                <a:cubicBezTo>
                  <a:pt x="503377" y="521337"/>
                  <a:pt x="499362" y="519906"/>
                  <a:pt x="496494" y="517043"/>
                </a:cubicBezTo>
                <a:lnTo>
                  <a:pt x="453195" y="473525"/>
                </a:lnTo>
                <a:cubicBezTo>
                  <a:pt x="447173" y="467799"/>
                  <a:pt x="447173" y="458064"/>
                  <a:pt x="453195" y="452338"/>
                </a:cubicBezTo>
                <a:cubicBezTo>
                  <a:pt x="456062" y="449332"/>
                  <a:pt x="459933" y="447829"/>
                  <a:pt x="463805" y="447829"/>
                </a:cubicBezTo>
                <a:close/>
                <a:moveTo>
                  <a:pt x="142986" y="447829"/>
                </a:moveTo>
                <a:cubicBezTo>
                  <a:pt x="146857" y="447829"/>
                  <a:pt x="150728" y="449332"/>
                  <a:pt x="153738" y="452338"/>
                </a:cubicBezTo>
                <a:cubicBezTo>
                  <a:pt x="159760" y="458064"/>
                  <a:pt x="159760" y="467799"/>
                  <a:pt x="153738" y="473525"/>
                </a:cubicBezTo>
                <a:lnTo>
                  <a:pt x="110441" y="517043"/>
                </a:lnTo>
                <a:cubicBezTo>
                  <a:pt x="107287" y="519906"/>
                  <a:pt x="103559" y="521337"/>
                  <a:pt x="99545" y="521337"/>
                </a:cubicBezTo>
                <a:cubicBezTo>
                  <a:pt x="95817" y="521337"/>
                  <a:pt x="91803" y="519906"/>
                  <a:pt x="88936" y="517043"/>
                </a:cubicBezTo>
                <a:cubicBezTo>
                  <a:pt x="82914" y="511030"/>
                  <a:pt x="82914" y="501582"/>
                  <a:pt x="88936" y="495570"/>
                </a:cubicBezTo>
                <a:lnTo>
                  <a:pt x="132233" y="452338"/>
                </a:lnTo>
                <a:cubicBezTo>
                  <a:pt x="135244" y="449332"/>
                  <a:pt x="139115" y="447829"/>
                  <a:pt x="142986" y="447829"/>
                </a:cubicBezTo>
                <a:close/>
                <a:moveTo>
                  <a:pt x="530332" y="287695"/>
                </a:moveTo>
                <a:lnTo>
                  <a:pt x="591728" y="287695"/>
                </a:lnTo>
                <a:cubicBezTo>
                  <a:pt x="600048" y="287695"/>
                  <a:pt x="606933" y="294565"/>
                  <a:pt x="606933" y="302867"/>
                </a:cubicBezTo>
                <a:cubicBezTo>
                  <a:pt x="606933" y="311168"/>
                  <a:pt x="600048" y="318038"/>
                  <a:pt x="591728" y="318038"/>
                </a:cubicBezTo>
                <a:lnTo>
                  <a:pt x="530332" y="318038"/>
                </a:lnTo>
                <a:cubicBezTo>
                  <a:pt x="522012" y="318038"/>
                  <a:pt x="515127" y="311168"/>
                  <a:pt x="515127" y="302867"/>
                </a:cubicBezTo>
                <a:cubicBezTo>
                  <a:pt x="515127" y="294565"/>
                  <a:pt x="522012" y="287695"/>
                  <a:pt x="530332" y="287695"/>
                </a:cubicBezTo>
                <a:close/>
                <a:moveTo>
                  <a:pt x="15205" y="287695"/>
                </a:moveTo>
                <a:lnTo>
                  <a:pt x="76601" y="287695"/>
                </a:lnTo>
                <a:cubicBezTo>
                  <a:pt x="84921" y="287695"/>
                  <a:pt x="91806" y="294565"/>
                  <a:pt x="91806" y="302867"/>
                </a:cubicBezTo>
                <a:cubicBezTo>
                  <a:pt x="91806" y="311168"/>
                  <a:pt x="84921" y="318038"/>
                  <a:pt x="76601" y="318038"/>
                </a:cubicBezTo>
                <a:lnTo>
                  <a:pt x="15205" y="318038"/>
                </a:lnTo>
                <a:cubicBezTo>
                  <a:pt x="6885" y="318038"/>
                  <a:pt x="0" y="311168"/>
                  <a:pt x="0" y="302867"/>
                </a:cubicBezTo>
                <a:cubicBezTo>
                  <a:pt x="0" y="294565"/>
                  <a:pt x="6885" y="287695"/>
                  <a:pt x="15205" y="287695"/>
                </a:cubicBezTo>
                <a:close/>
                <a:moveTo>
                  <a:pt x="303469" y="151434"/>
                </a:moveTo>
                <a:cubicBezTo>
                  <a:pt x="219701" y="151434"/>
                  <a:pt x="151711" y="219279"/>
                  <a:pt x="151711" y="302868"/>
                </a:cubicBezTo>
                <a:cubicBezTo>
                  <a:pt x="151711" y="386171"/>
                  <a:pt x="219701" y="454302"/>
                  <a:pt x="303469" y="454302"/>
                </a:cubicBezTo>
                <a:cubicBezTo>
                  <a:pt x="386950" y="454302"/>
                  <a:pt x="455227" y="386171"/>
                  <a:pt x="455227" y="302868"/>
                </a:cubicBezTo>
                <a:cubicBezTo>
                  <a:pt x="455227" y="219279"/>
                  <a:pt x="386950" y="151434"/>
                  <a:pt x="303469" y="151434"/>
                </a:cubicBezTo>
                <a:close/>
                <a:moveTo>
                  <a:pt x="303469" y="121090"/>
                </a:moveTo>
                <a:cubicBezTo>
                  <a:pt x="403876" y="121090"/>
                  <a:pt x="485349" y="202675"/>
                  <a:pt x="485349" y="302868"/>
                </a:cubicBezTo>
                <a:cubicBezTo>
                  <a:pt x="485349" y="403061"/>
                  <a:pt x="403876" y="484360"/>
                  <a:pt x="303469" y="484360"/>
                </a:cubicBezTo>
                <a:cubicBezTo>
                  <a:pt x="203062" y="484360"/>
                  <a:pt x="121302" y="403061"/>
                  <a:pt x="121302" y="302868"/>
                </a:cubicBezTo>
                <a:cubicBezTo>
                  <a:pt x="121302" y="202675"/>
                  <a:pt x="203062" y="121090"/>
                  <a:pt x="303469" y="121090"/>
                </a:cubicBezTo>
                <a:close/>
                <a:moveTo>
                  <a:pt x="507248" y="84206"/>
                </a:moveTo>
                <a:cubicBezTo>
                  <a:pt x="511119" y="84206"/>
                  <a:pt x="514990" y="85709"/>
                  <a:pt x="518001" y="88715"/>
                </a:cubicBezTo>
                <a:cubicBezTo>
                  <a:pt x="523736" y="94441"/>
                  <a:pt x="523736" y="104175"/>
                  <a:pt x="518001" y="110188"/>
                </a:cubicBezTo>
                <a:lnTo>
                  <a:pt x="474415" y="153419"/>
                </a:lnTo>
                <a:cubicBezTo>
                  <a:pt x="471547" y="156282"/>
                  <a:pt x="467819" y="157714"/>
                  <a:pt x="463805" y="157714"/>
                </a:cubicBezTo>
                <a:cubicBezTo>
                  <a:pt x="460077" y="157714"/>
                  <a:pt x="456062" y="156282"/>
                  <a:pt x="453195" y="153419"/>
                </a:cubicBezTo>
                <a:cubicBezTo>
                  <a:pt x="447173" y="147407"/>
                  <a:pt x="447173" y="137959"/>
                  <a:pt x="453195" y="131947"/>
                </a:cubicBezTo>
                <a:lnTo>
                  <a:pt x="496494" y="88715"/>
                </a:lnTo>
                <a:cubicBezTo>
                  <a:pt x="499505" y="85709"/>
                  <a:pt x="503376" y="84206"/>
                  <a:pt x="507248" y="84206"/>
                </a:cubicBezTo>
                <a:close/>
                <a:moveTo>
                  <a:pt x="99581" y="84206"/>
                </a:moveTo>
                <a:cubicBezTo>
                  <a:pt x="103487" y="84206"/>
                  <a:pt x="107430" y="85709"/>
                  <a:pt x="110441" y="88715"/>
                </a:cubicBezTo>
                <a:lnTo>
                  <a:pt x="153738" y="131947"/>
                </a:lnTo>
                <a:cubicBezTo>
                  <a:pt x="159760" y="137959"/>
                  <a:pt x="159760" y="147407"/>
                  <a:pt x="153738" y="153419"/>
                </a:cubicBezTo>
                <a:cubicBezTo>
                  <a:pt x="150871" y="156282"/>
                  <a:pt x="146857" y="157714"/>
                  <a:pt x="142842" y="157714"/>
                </a:cubicBezTo>
                <a:cubicBezTo>
                  <a:pt x="139115" y="157714"/>
                  <a:pt x="135100" y="156282"/>
                  <a:pt x="132233" y="153419"/>
                </a:cubicBezTo>
                <a:lnTo>
                  <a:pt x="88936" y="110188"/>
                </a:lnTo>
                <a:cubicBezTo>
                  <a:pt x="82914" y="104175"/>
                  <a:pt x="82914" y="94441"/>
                  <a:pt x="88936" y="88715"/>
                </a:cubicBezTo>
                <a:cubicBezTo>
                  <a:pt x="91803" y="85709"/>
                  <a:pt x="95674" y="84206"/>
                  <a:pt x="99581" y="84206"/>
                </a:cubicBezTo>
                <a:close/>
                <a:moveTo>
                  <a:pt x="303467" y="0"/>
                </a:moveTo>
                <a:cubicBezTo>
                  <a:pt x="311788" y="0"/>
                  <a:pt x="318674" y="6869"/>
                  <a:pt x="318674" y="15170"/>
                </a:cubicBezTo>
                <a:lnTo>
                  <a:pt x="318674" y="76424"/>
                </a:lnTo>
                <a:cubicBezTo>
                  <a:pt x="318674" y="84724"/>
                  <a:pt x="311788" y="91594"/>
                  <a:pt x="303467" y="91594"/>
                </a:cubicBezTo>
                <a:cubicBezTo>
                  <a:pt x="295146" y="91594"/>
                  <a:pt x="288260" y="84724"/>
                  <a:pt x="288260" y="76424"/>
                </a:cubicBezTo>
                <a:lnTo>
                  <a:pt x="288260" y="15170"/>
                </a:lnTo>
                <a:cubicBezTo>
                  <a:pt x="288260" y="6869"/>
                  <a:pt x="295146" y="0"/>
                  <a:pt x="303467" y="0"/>
                </a:cubicBezTo>
                <a:close/>
              </a:path>
            </a:pathLst>
          </a:custGeom>
          <a:solidFill>
            <a:srgbClr val="FFC000"/>
          </a:solidFill>
          <a:ln w="25400">
            <a:solidFill>
              <a:srgbClr val="FFC000"/>
            </a:solidFill>
          </a:ln>
          <a:effectLst/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730992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F2959A2-0CE2-4985-8286-14DB3242EB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2017成长快乐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163</Words>
  <Application>Microsoft Office PowerPoint</Application>
  <PresentationFormat>宽屏</PresentationFormat>
  <Paragraphs>21</Paragraphs>
  <Slides>7</Slides>
  <Notes>7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宋体</vt:lpstr>
      <vt:lpstr>Calibri</vt:lpstr>
      <vt:lpstr>迷你简家书</vt:lpstr>
      <vt:lpstr>迷你简少儿</vt:lpstr>
      <vt:lpstr>迷你简毡笔黑</vt:lpstr>
      <vt:lpstr>微软雅黑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2017成长快乐</dc:title>
  <dc:creator>AutoBVT</dc:creator>
  <cp:lastModifiedBy>丁</cp:lastModifiedBy>
  <cp:revision>22</cp:revision>
  <dcterms:created xsi:type="dcterms:W3CDTF">2017-07-17T14:11:41Z</dcterms:created>
  <dcterms:modified xsi:type="dcterms:W3CDTF">2018-03-29T11:19:50Z</dcterms:modified>
</cp:coreProperties>
</file>